
<file path=[Content_Types].xml><?xml version="1.0" encoding="utf-8"?>
<Types xmlns="http://schemas.openxmlformats.org/package/2006/content-types">
  <Default Extension="png" ContentType="image/png"/>
  <Default Extension="wdp" ContentType="image/vnd.ms-photo"/>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3"/>
  </p:sldMasterIdLst>
  <p:notesMasterIdLst>
    <p:notesMasterId r:id="rId6"/>
  </p:notesMasterIdLst>
  <p:sldIdLst>
    <p:sldId id="360" r:id="rId4"/>
    <p:sldId id="308" r:id="rId5"/>
    <p:sldId id="365" r:id="rId7"/>
    <p:sldId id="259" r:id="rId8"/>
    <p:sldId id="368" r:id="rId9"/>
    <p:sldId id="315" r:id="rId10"/>
    <p:sldId id="318" r:id="rId11"/>
    <p:sldId id="325" r:id="rId12"/>
    <p:sldId id="327" r:id="rId13"/>
    <p:sldId id="356" r:id="rId14"/>
    <p:sldId id="358" r:id="rId15"/>
    <p:sldId id="354" r:id="rId16"/>
    <p:sldId id="343" r:id="rId17"/>
    <p:sldId id="344" r:id="rId18"/>
    <p:sldId id="345" r:id="rId19"/>
    <p:sldId id="346" r:id="rId20"/>
    <p:sldId id="348" r:id="rId21"/>
    <p:sldId id="351" r:id="rId22"/>
    <p:sldId id="361" r:id="rId23"/>
    <p:sldId id="362" r:id="rId24"/>
  </p:sldIdLst>
  <p:sldSz cx="9144000" cy="5143500" type="screen16x9"/>
  <p:notesSz cx="6858000" cy="9144000"/>
  <p:embeddedFontLst>
    <p:embeddedFont>
      <p:font typeface="SimSun" panose="02010600030101010101" pitchFamily="2" charset="-122"/>
      <p:regular r:id="rId29"/>
    </p:embeddedFont>
    <p:embeddedFont>
      <p:font typeface="Marcellus" panose="020E0602050203020307"/>
      <p:regular r:id="rId30"/>
    </p:embeddedFont>
    <p:embeddedFont>
      <p:font typeface="Montserrat"/>
      <p:regular r:id="rId31"/>
    </p:embeddedFont>
    <p:embeddedFont>
      <p:font typeface="Montserrat Black"/>
      <p:bold r:id="rId32"/>
    </p:embeddedFont>
    <p:embeddedFont>
      <p:font typeface="Nunito"/>
      <p:regular r:id="rId33"/>
    </p:embeddedFont>
    <p:embeddedFont>
      <p:font typeface="Fira Sans Extra Condensed" panose="020B0604020202020204"/>
      <p:regular r:id="rId34"/>
    </p:embeddedFont>
    <p:embeddedFont>
      <p:font typeface="Arima Madurai Medium" panose="020B0604020202020204"/>
      <p:regular r:id="rId35"/>
      <p:bold r:id="rId36"/>
    </p:embeddedFont>
    <p:embeddedFont>
      <p:font typeface="Cambria" panose="02040503050406030204"/>
      <p:regular r:id="rId37"/>
      <p:bold r:id="rId38"/>
      <p:italic r:id="rId39"/>
      <p:boldItalic r:id="rId40"/>
    </p:embeddedFon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696"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4" Type="http://schemas.openxmlformats.org/officeDocument/2006/relationships/font" Target="fonts/font16.fntdata"/><Relationship Id="rId43" Type="http://schemas.openxmlformats.org/officeDocument/2006/relationships/font" Target="fonts/font15.fntdata"/><Relationship Id="rId42" Type="http://schemas.openxmlformats.org/officeDocument/2006/relationships/font" Target="fonts/font14.fntdata"/><Relationship Id="rId41" Type="http://schemas.openxmlformats.org/officeDocument/2006/relationships/font" Target="fonts/font13.fntdata"/><Relationship Id="rId40" Type="http://schemas.openxmlformats.org/officeDocument/2006/relationships/font" Target="fonts/font12.fntdata"/><Relationship Id="rId4" Type="http://schemas.openxmlformats.org/officeDocument/2006/relationships/slide" Target="slides/slide1.xml"/><Relationship Id="rId39" Type="http://schemas.openxmlformats.org/officeDocument/2006/relationships/font" Target="fonts/font11.fntdata"/><Relationship Id="rId38" Type="http://schemas.openxmlformats.org/officeDocument/2006/relationships/font" Target="fonts/font10.fntdata"/><Relationship Id="rId37" Type="http://schemas.openxmlformats.org/officeDocument/2006/relationships/font" Target="fonts/font9.fntdata"/><Relationship Id="rId36" Type="http://schemas.openxmlformats.org/officeDocument/2006/relationships/font" Target="fonts/font8.fntdata"/><Relationship Id="rId35" Type="http://schemas.openxmlformats.org/officeDocument/2006/relationships/font" Target="fonts/font7.fntdata"/><Relationship Id="rId34" Type="http://schemas.openxmlformats.org/officeDocument/2006/relationships/font" Target="fonts/font6.fntdata"/><Relationship Id="rId33" Type="http://schemas.openxmlformats.org/officeDocument/2006/relationships/font" Target="fonts/font5.fntdata"/><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Master" Target="slideMasters/slideMaster2.xml"/><Relationship Id="rId29" Type="http://schemas.openxmlformats.org/officeDocument/2006/relationships/font" Target="fonts/font1.fntdata"/><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1EB4F3E-888C-48FF-9479-2480D04F3629}" type="doc">
      <dgm:prSet loTypeId="list" loCatId="list" qsTypeId="urn:microsoft.com/office/officeart/2005/8/quickstyle/3d3" qsCatId="3D" csTypeId="urn:microsoft.com/office/officeart/2005/8/colors/colorful5" csCatId="colorful" phldr="1"/>
      <dgm:spPr/>
    </dgm:pt>
    <dgm:pt modelId="{C64A3798-8738-4AEF-AF27-816DD68A1C48}">
      <dgm:prSet phldrT="[Text]" phldr="0" custT="1"/>
      <dgm:spPr/>
      <dgm:t>
        <a:bodyPr vert="horz" wrap="square"/>
        <a:p>
          <a:pPr>
            <a:lnSpc>
              <a:spcPct val="100000"/>
            </a:lnSpc>
            <a:spcBef>
              <a:spcPct val="0"/>
            </a:spcBef>
            <a:spcAft>
              <a:spcPct val="35000"/>
            </a:spcAft>
          </a:pPr>
          <a:r>
            <a:rPr lang="vi-VN" sz="3200" b="1">
              <a:solidFill>
                <a:srgbClr val="FF0000"/>
              </a:solidFill>
            </a:rPr>
            <a:t>KIẾN THỨC </a:t>
          </a:r>
          <a:r>
            <a:rPr lang="vi-VN" sz="3200" b="1">
              <a:solidFill>
                <a:srgbClr val="FF0000"/>
              </a:solidFill>
            </a:rPr>
            <a:t/>
          </a:r>
          <a:endParaRPr lang="vi-VN" sz="3200" b="1">
            <a:solidFill>
              <a:srgbClr val="FF0000"/>
            </a:solidFill>
          </a:endParaRPr>
        </a:p>
        <a:p>
          <a:pPr>
            <a:lnSpc>
              <a:spcPct val="100000"/>
            </a:lnSpc>
            <a:spcBef>
              <a:spcPct val="0"/>
            </a:spcBef>
            <a:spcAft>
              <a:spcPct val="35000"/>
            </a:spcAft>
          </a:pPr>
          <a:r>
            <a:rPr lang="vi-VN" sz="3200" b="1">
              <a:solidFill>
                <a:srgbClr val="FF0000"/>
              </a:solidFill>
            </a:rPr>
            <a:t>CƠ BẢN</a:t>
          </a:r>
          <a:r>
            <a:rPr lang="vi-VN" sz="3200" b="1" dirty="0">
              <a:solidFill>
                <a:srgbClr val="FF0000"/>
              </a:solidFill>
            </a:rPr>
            <a:t/>
          </a:r>
          <a:endParaRPr lang="vi-VN" sz="3200" b="1" dirty="0">
            <a:solidFill>
              <a:srgbClr val="FF0000"/>
            </a:solidFill>
          </a:endParaRPr>
        </a:p>
      </dgm:t>
    </dgm:pt>
    <dgm:pt modelId="{9BA62C67-B6D2-4E9A-8870-E3EBB715428E}" cxnId="{C522F84E-463B-4FCF-ABD2-8997CA8AB309}" type="parTrans">
      <dgm:prSet/>
      <dgm:spPr/>
      <dgm:t>
        <a:bodyPr/>
        <a:lstStyle/>
        <a:p>
          <a:endParaRPr lang="en-US"/>
        </a:p>
      </dgm:t>
    </dgm:pt>
    <dgm:pt modelId="{C5B93FC2-1D52-4BC5-BDC2-4BDDBC1DEDD6}" cxnId="{C522F84E-463B-4FCF-ABD2-8997CA8AB309}" type="sibTrans">
      <dgm:prSet/>
      <dgm:spPr/>
      <dgm:t>
        <a:bodyPr/>
        <a:lstStyle/>
        <a:p>
          <a:endParaRPr lang="en-US"/>
        </a:p>
      </dgm:t>
    </dgm:pt>
    <dgm:pt modelId="{1F332B17-CE0D-4EC6-821B-50315C69CB56}">
      <dgm:prSet phldrT="[Text]" phldr="0" custT="1"/>
      <dgm:spPr/>
      <dgm:t>
        <a:bodyPr vert="horz" wrap="square"/>
        <a:p>
          <a:pPr>
            <a:lnSpc>
              <a:spcPct val="100000"/>
            </a:lnSpc>
            <a:spcBef>
              <a:spcPct val="0"/>
            </a:spcBef>
            <a:spcAft>
              <a:spcPct val="35000"/>
            </a:spcAft>
          </a:pPr>
          <a:r>
            <a:rPr lang="vi-VN" sz="3200" b="1">
              <a:solidFill>
                <a:srgbClr val="FF0000"/>
              </a:solidFill>
            </a:rPr>
            <a:t>LUYỆN TẬP</a:t>
          </a:r>
          <a:r>
            <a:rPr lang="vi-VN" sz="3200" b="1" dirty="0">
              <a:solidFill>
                <a:srgbClr val="FF0000"/>
              </a:solidFill>
            </a:rPr>
            <a:t/>
          </a:r>
          <a:endParaRPr lang="vi-VN" sz="3200" b="1" dirty="0">
            <a:solidFill>
              <a:srgbClr val="FF0000"/>
            </a:solidFill>
          </a:endParaRPr>
        </a:p>
      </dgm:t>
    </dgm:pt>
    <dgm:pt modelId="{41D5B326-D1C0-46B2-A3D0-DB6A86674114}" cxnId="{E30A48F7-EF11-4F2F-85DC-6291733BE3C7}" type="parTrans">
      <dgm:prSet/>
      <dgm:spPr/>
      <dgm:t>
        <a:bodyPr/>
        <a:lstStyle/>
        <a:p>
          <a:endParaRPr lang="en-US"/>
        </a:p>
      </dgm:t>
    </dgm:pt>
    <dgm:pt modelId="{9F341104-F846-4333-8C03-EEEE4EE970F5}" cxnId="{E30A48F7-EF11-4F2F-85DC-6291733BE3C7}" type="sibTrans">
      <dgm:prSet/>
      <dgm:spPr/>
      <dgm:t>
        <a:bodyPr/>
        <a:lstStyle/>
        <a:p>
          <a:endParaRPr lang="en-US"/>
        </a:p>
      </dgm:t>
    </dgm:pt>
    <dgm:pt modelId="{42745DB4-AF52-4253-BA89-0278C8636D92}" type="pres">
      <dgm:prSet presAssocID="{21EB4F3E-888C-48FF-9479-2480D04F3629}" presName="linearFlow" presStyleCnt="0">
        <dgm:presLayoutVars>
          <dgm:dir/>
          <dgm:resizeHandles val="exact"/>
        </dgm:presLayoutVars>
      </dgm:prSet>
      <dgm:spPr/>
    </dgm:pt>
    <dgm:pt modelId="{89F99370-9A91-430C-87F4-DEDF36548C52}" type="pres">
      <dgm:prSet presAssocID="{C64A3798-8738-4AEF-AF27-816DD68A1C48}" presName="composite" presStyleCnt="0"/>
      <dgm:spPr/>
    </dgm:pt>
    <dgm:pt modelId="{F03C949C-8500-467A-A3B0-A6665F324423}" type="pres">
      <dgm:prSet presAssocID="{C64A3798-8738-4AEF-AF27-816DD68A1C48}" presName="imgShp" presStyleLbl="fgImgPlace1" presStyleIdx="0" presStyleCnt="2" custLinFactNeighborX="-53783" custLinFactNeighborY="1709"/>
      <dgm:spPr>
        <a:blipFill rotWithShape="1">
          <a:blip xmlns:r="http://schemas.openxmlformats.org/officeDocument/2006/relationships" r:embed="rId1"/>
          <a:srcRect/>
          <a:stretch>
            <a:fillRect/>
          </a:stretch>
        </a:blipFill>
      </dgm:spPr>
    </dgm:pt>
    <dgm:pt modelId="{38ADE4FB-A756-4B90-A9ED-BA9534ED41B9}" type="pres">
      <dgm:prSet presAssocID="{C64A3798-8738-4AEF-AF27-816DD68A1C48}" presName="txShp" presStyleLbl="node1" presStyleIdx="0" presStyleCnt="2" custScaleX="121717" custLinFactNeighborX="13178" custLinFactNeighborY="5378">
        <dgm:presLayoutVars>
          <dgm:bulletEnabled val="1"/>
        </dgm:presLayoutVars>
      </dgm:prSet>
      <dgm:spPr/>
    </dgm:pt>
    <dgm:pt modelId="{EA8284B2-E33B-4BB6-9BCC-FE585DB892B0}" type="pres">
      <dgm:prSet presAssocID="{C5B93FC2-1D52-4BC5-BDC2-4BDDBC1DEDD6}" presName="spacing" presStyleCnt="0"/>
      <dgm:spPr/>
    </dgm:pt>
    <dgm:pt modelId="{A1406289-4AA7-49E6-A1B6-BC0EC4D27E17}" type="pres">
      <dgm:prSet presAssocID="{1F332B17-CE0D-4EC6-821B-50315C69CB56}" presName="composite" presStyleCnt="0"/>
      <dgm:spPr/>
    </dgm:pt>
    <dgm:pt modelId="{F02027FF-EC1A-4609-986D-58D59F7923AB}" type="pres">
      <dgm:prSet presAssocID="{1F332B17-CE0D-4EC6-821B-50315C69CB56}" presName="imgShp" presStyleLbl="fgImgPlace1" presStyleIdx="1" presStyleCnt="2"/>
      <dgm:spPr>
        <a:blipFill rotWithShape="1">
          <a:blip xmlns:r="http://schemas.openxmlformats.org/officeDocument/2006/relationships" r:embed="rId2"/>
          <a:srcRect/>
          <a:stretch>
            <a:fillRect/>
          </a:stretch>
        </a:blipFill>
      </dgm:spPr>
    </dgm:pt>
    <dgm:pt modelId="{491BABDE-A8AC-41D4-9045-4E5CDA1E54E3}" type="pres">
      <dgm:prSet presAssocID="{1F332B17-CE0D-4EC6-821B-50315C69CB56}" presName="txShp" presStyleLbl="node1" presStyleIdx="1" presStyleCnt="2" custLinFactNeighborX="18608" custLinFactNeighborY="-4394">
        <dgm:presLayoutVars>
          <dgm:bulletEnabled val="1"/>
        </dgm:presLayoutVars>
      </dgm:prSet>
      <dgm:spPr/>
    </dgm:pt>
  </dgm:ptLst>
  <dgm:cxnLst>
    <dgm:cxn modelId="{C522F84E-463B-4FCF-ABD2-8997CA8AB309}" srcId="{21EB4F3E-888C-48FF-9479-2480D04F3629}" destId="{C64A3798-8738-4AEF-AF27-816DD68A1C48}" srcOrd="0" destOrd="0" parTransId="{9BA62C67-B6D2-4E9A-8870-E3EBB715428E}" sibTransId="{C5B93FC2-1D52-4BC5-BDC2-4BDDBC1DEDD6}"/>
    <dgm:cxn modelId="{E30A48F7-EF11-4F2F-85DC-6291733BE3C7}" srcId="{21EB4F3E-888C-48FF-9479-2480D04F3629}" destId="{1F332B17-CE0D-4EC6-821B-50315C69CB56}" srcOrd="1" destOrd="0" parTransId="{41D5B326-D1C0-46B2-A3D0-DB6A86674114}" sibTransId="{9F341104-F846-4333-8C03-EEEE4EE970F5}"/>
    <dgm:cxn modelId="{C948FB1D-16CA-40FC-9009-3534E10E1E5A}" type="presOf" srcId="{21EB4F3E-888C-48FF-9479-2480D04F3629}" destId="{42745DB4-AF52-4253-BA89-0278C8636D92}" srcOrd="0" destOrd="0" presId="urn:microsoft.com/office/officeart/2005/8/layout/vList3"/>
    <dgm:cxn modelId="{0BD693A8-0CD0-4960-9A18-D69EF8D7021C}" type="presParOf" srcId="{42745DB4-AF52-4253-BA89-0278C8636D92}" destId="{89F99370-9A91-430C-87F4-DEDF36548C52}" srcOrd="0" destOrd="0" presId="urn:microsoft.com/office/officeart/2005/8/layout/vList3"/>
    <dgm:cxn modelId="{F4FC2F9D-C5CB-4A5F-8D6B-1E99F801F955}" type="presParOf" srcId="{89F99370-9A91-430C-87F4-DEDF36548C52}" destId="{F03C949C-8500-467A-A3B0-A6665F324423}" srcOrd="0" destOrd="0" presId="urn:microsoft.com/office/officeart/2005/8/layout/vList3"/>
    <dgm:cxn modelId="{523CC9E7-5C6D-4FCF-82D6-3909E280C9FB}" type="presParOf" srcId="{89F99370-9A91-430C-87F4-DEDF36548C52}" destId="{38ADE4FB-A756-4B90-A9ED-BA9534ED41B9}" srcOrd="1" destOrd="0" presId="urn:microsoft.com/office/officeart/2005/8/layout/vList3"/>
    <dgm:cxn modelId="{9F7E20B4-425B-4D47-A6AB-558F93D9B1AF}" type="presOf" srcId="{C64A3798-8738-4AEF-AF27-816DD68A1C48}" destId="{38ADE4FB-A756-4B90-A9ED-BA9534ED41B9}" srcOrd="0" destOrd="0" presId="urn:microsoft.com/office/officeart/2005/8/layout/vList3"/>
    <dgm:cxn modelId="{81902596-1E0C-43AA-98EA-45345FDAA3AE}" type="presParOf" srcId="{42745DB4-AF52-4253-BA89-0278C8636D92}" destId="{EA8284B2-E33B-4BB6-9BCC-FE585DB892B0}" srcOrd="1" destOrd="0" presId="urn:microsoft.com/office/officeart/2005/8/layout/vList3"/>
    <dgm:cxn modelId="{37ABDDF0-8DD0-429A-9C67-ED6E46DE4A7D}" type="presOf" srcId="{C5B93FC2-1D52-4BC5-BDC2-4BDDBC1DEDD6}" destId="{EA8284B2-E33B-4BB6-9BCC-FE585DB892B0}" srcOrd="0" destOrd="0" presId="urn:microsoft.com/office/officeart/2005/8/layout/vList3"/>
    <dgm:cxn modelId="{2DDE1375-0803-4324-BBDF-6F760A5396D0}" type="presParOf" srcId="{42745DB4-AF52-4253-BA89-0278C8636D92}" destId="{A1406289-4AA7-49E6-A1B6-BC0EC4D27E17}" srcOrd="2" destOrd="0" presId="urn:microsoft.com/office/officeart/2005/8/layout/vList3"/>
    <dgm:cxn modelId="{5728AD3D-E4B1-4289-B91E-A76A87DC2BFD}" type="presParOf" srcId="{A1406289-4AA7-49E6-A1B6-BC0EC4D27E17}" destId="{F02027FF-EC1A-4609-986D-58D59F7923AB}" srcOrd="0" destOrd="2" presId="urn:microsoft.com/office/officeart/2005/8/layout/vList3"/>
    <dgm:cxn modelId="{2825B39B-93D5-49C8-A28C-A8EF58E95C3A}" type="presParOf" srcId="{A1406289-4AA7-49E6-A1B6-BC0EC4D27E17}" destId="{491BABDE-A8AC-41D4-9045-4E5CDA1E54E3}" srcOrd="1" destOrd="2" presId="urn:microsoft.com/office/officeart/2005/8/layout/vList3"/>
    <dgm:cxn modelId="{43E84A50-171D-4932-B68A-21CDD1C36287}" type="presOf" srcId="{1F332B17-CE0D-4EC6-821B-50315C69CB56}" destId="{491BABDE-A8AC-41D4-9045-4E5CDA1E54E3}" srcOrd="0"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268720" cy="2733040"/>
        <a:chOff x="0" y="0"/>
        <a:chExt cx="6268720" cy="2733040"/>
      </a:xfrm>
    </dsp:grpSpPr>
    <dsp:sp modelId="{38ADE4FB-A756-4B90-A9ED-BA9534ED41B9}">
      <dsp:nvSpPr>
        <dsp:cNvPr id="4" name="Pentagon 3"/>
        <dsp:cNvSpPr/>
      </dsp:nvSpPr>
      <dsp:spPr bwMode="white">
        <a:xfrm rot="10800000">
          <a:off x="1805016" y="65326"/>
          <a:ext cx="4168699" cy="1214684"/>
        </a:xfrm>
        <a:prstGeom prst="homePlate">
          <a:avLst/>
        </a:prstGeom>
        <a:sp3d contourW="19050" prstMaterial="metal">
          <a:bevelT w="88900" h="203200"/>
          <a:bevelB w="165100" h="254000"/>
        </a:sp3d>
      </dsp:spPr>
      <dsp:style>
        <a:lnRef idx="0">
          <a:schemeClr val="lt1"/>
        </a:lnRef>
        <a:fillRef idx="1">
          <a:schemeClr val="accent5">
            <a:hueOff val="0"/>
            <a:satOff val="0"/>
            <a:lumOff val="0"/>
            <a:alpha val="100000"/>
          </a:schemeClr>
        </a:fillRef>
        <a:effectRef idx="2">
          <a:scrgbClr r="0" g="0" b="0"/>
        </a:effectRef>
        <a:fontRef idx="minor">
          <a:schemeClr val="lt1"/>
        </a:fontRef>
      </dsp:style>
      <dsp:txBody>
        <a:bodyPr rot="10800000" vert="horz" wrap="square" lIns="535642" tIns="121920" rIns="227584"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vi-VN" sz="3200" b="1">
              <a:solidFill>
                <a:srgbClr val="FF0000"/>
              </a:solidFill>
            </a:rPr>
            <a:t>KIẾN THỨC </a:t>
          </a:r>
          <a:endParaRPr lang="vi-VN" sz="3200" b="1">
            <a:solidFill>
              <a:srgbClr val="FF0000"/>
            </a:solidFill>
          </a:endParaRPr>
        </a:p>
        <a:p>
          <a:pPr lvl="0">
            <a:lnSpc>
              <a:spcPct val="100000"/>
            </a:lnSpc>
            <a:spcBef>
              <a:spcPct val="0"/>
            </a:spcBef>
            <a:spcAft>
              <a:spcPct val="35000"/>
            </a:spcAft>
          </a:pPr>
          <a:r>
            <a:rPr lang="vi-VN" sz="3200" b="1">
              <a:solidFill>
                <a:srgbClr val="FF0000"/>
              </a:solidFill>
            </a:rPr>
            <a:t>CƠ BẢN</a:t>
          </a:r>
          <a:endParaRPr lang="vi-VN" sz="3200" b="1" dirty="0">
            <a:solidFill>
              <a:srgbClr val="FF0000"/>
            </a:solidFill>
          </a:endParaRPr>
        </a:p>
      </dsp:txBody>
      <dsp:txXfrm rot="10800000">
        <a:off x="1805016" y="65326"/>
        <a:ext cx="4168699" cy="1214684"/>
      </dsp:txXfrm>
    </dsp:sp>
    <dsp:sp modelId="{F03C949C-8500-467A-A3B0-A6665F324423}">
      <dsp:nvSpPr>
        <dsp:cNvPr id="3" name="Oval 2"/>
        <dsp:cNvSpPr/>
      </dsp:nvSpPr>
      <dsp:spPr bwMode="white">
        <a:xfrm>
          <a:off x="93046" y="20759"/>
          <a:ext cx="1214684" cy="1214684"/>
        </a:xfrm>
        <a:prstGeom prst="ellipse">
          <a:avLst/>
        </a:prstGeom>
        <a:blipFill rotWithShape="1">
          <a:blip r:embed="rId1"/>
          <a:srcRect/>
          <a:stretch>
            <a:fillRect/>
          </a:stretch>
        </a:blipFill>
        <a:sp3d z="300000" contourW="19050" prstMaterial="metal">
          <a:bevelT w="88900" h="203200"/>
          <a:bevelB w="165100" h="254000"/>
        </a:sp3d>
      </dsp:spPr>
      <dsp:style>
        <a:lnRef idx="0">
          <a:schemeClr val="lt1"/>
        </a:lnRef>
        <a:fillRef idx="1">
          <a:schemeClr val="accent5">
            <a:tint val="50000"/>
            <a:hueOff val="0"/>
            <a:satOff val="0"/>
            <a:lumOff val="0"/>
            <a:alpha val="100000"/>
          </a:schemeClr>
        </a:fillRef>
        <a:effectRef idx="1">
          <a:scrgbClr r="0" g="0" b="0"/>
        </a:effectRef>
        <a:fontRef idx="minor"/>
      </dsp:style>
      <dsp:txXfrm>
        <a:off x="93046" y="20759"/>
        <a:ext cx="1214684" cy="1214684"/>
      </dsp:txXfrm>
    </dsp:sp>
    <dsp:sp modelId="{491BABDE-A8AC-41D4-9045-4E5CDA1E54E3}">
      <dsp:nvSpPr>
        <dsp:cNvPr id="6" name="Pentagon 5"/>
        <dsp:cNvSpPr/>
      </dsp:nvSpPr>
      <dsp:spPr bwMode="white">
        <a:xfrm rot="10800000">
          <a:off x="2100021" y="1464982"/>
          <a:ext cx="4168699" cy="1214684"/>
        </a:xfrm>
        <a:prstGeom prst="homePlate">
          <a:avLst/>
        </a:prstGeom>
        <a:sp3d contourW="19050" prstMaterial="metal">
          <a:bevelT w="88900" h="203200"/>
          <a:bevelB w="165100" h="254000"/>
        </a:sp3d>
      </dsp:spPr>
      <dsp:style>
        <a:lnRef idx="0">
          <a:schemeClr val="lt1"/>
        </a:lnRef>
        <a:fillRef idx="1">
          <a:schemeClr val="accent5">
            <a:hueOff val="0"/>
            <a:satOff val="0"/>
            <a:lumOff val="0"/>
            <a:alpha val="100000"/>
          </a:schemeClr>
        </a:fillRef>
        <a:effectRef idx="2">
          <a:scrgbClr r="0" g="0" b="0"/>
        </a:effectRef>
        <a:fontRef idx="minor">
          <a:schemeClr val="lt1"/>
        </a:fontRef>
      </dsp:style>
      <dsp:txBody>
        <a:bodyPr rot="10800000" vert="horz" wrap="square" lIns="535642" tIns="121920" rIns="227584"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vi-VN" sz="3200" b="1">
              <a:solidFill>
                <a:srgbClr val="FF0000"/>
              </a:solidFill>
            </a:rPr>
            <a:t>LUYỆN TẬP</a:t>
          </a:r>
          <a:endParaRPr lang="vi-VN" sz="3200" b="1" dirty="0">
            <a:solidFill>
              <a:srgbClr val="FF0000"/>
            </a:solidFill>
          </a:endParaRPr>
        </a:p>
      </dsp:txBody>
      <dsp:txXfrm rot="10800000">
        <a:off x="2100021" y="1464982"/>
        <a:ext cx="4168699" cy="1214684"/>
      </dsp:txXfrm>
    </dsp:sp>
    <dsp:sp modelId="{F02027FF-EC1A-4609-986D-58D59F7923AB}">
      <dsp:nvSpPr>
        <dsp:cNvPr id="5" name="Oval 4"/>
        <dsp:cNvSpPr/>
      </dsp:nvSpPr>
      <dsp:spPr bwMode="white">
        <a:xfrm>
          <a:off x="746339" y="1518356"/>
          <a:ext cx="1214684" cy="1214684"/>
        </a:xfrm>
        <a:prstGeom prst="ellipse">
          <a:avLst/>
        </a:prstGeom>
        <a:blipFill rotWithShape="1">
          <a:blip r:embed="rId2"/>
          <a:srcRect/>
          <a:stretch>
            <a:fillRect/>
          </a:stretch>
        </a:blipFill>
        <a:sp3d z="300000" contourW="19050" prstMaterial="metal">
          <a:bevelT w="88900" h="203200"/>
          <a:bevelB w="165100" h="254000"/>
        </a:sp3d>
      </dsp:spPr>
      <dsp:style>
        <a:lnRef idx="0">
          <a:schemeClr val="lt1"/>
        </a:lnRef>
        <a:fillRef idx="1">
          <a:schemeClr val="accent5">
            <a:tint val="50000"/>
            <a:hueOff val="0"/>
            <a:satOff val="0"/>
            <a:lumOff val="0"/>
            <a:alpha val="100000"/>
          </a:schemeClr>
        </a:fillRef>
        <a:effectRef idx="1">
          <a:scrgbClr r="0" g="0" b="0"/>
        </a:effectRef>
        <a:fontRef idx="minor"/>
      </dsp:style>
      <dsp:txXfrm>
        <a:off x="746339" y="1518356"/>
        <a:ext cx="1214684" cy="121468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96"/>
        <p:cNvGrpSpPr/>
        <p:nvPr/>
      </p:nvGrpSpPr>
      <p:grpSpPr>
        <a:xfrm>
          <a:off x="0" y="0"/>
          <a:ext cx="0" cy="0"/>
          <a:chOff x="0" y="0"/>
          <a:chExt cx="0" cy="0"/>
        </a:xfrm>
      </p:grpSpPr>
      <p:sp>
        <p:nvSpPr>
          <p:cNvPr id="1897" name="Google Shape;1897;g11978329d66_0_8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8" name="Google Shape;1898;g11978329d66_0_8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2"/>
        <p:cNvGrpSpPr/>
        <p:nvPr/>
      </p:nvGrpSpPr>
      <p:grpSpPr>
        <a:xfrm>
          <a:off x="0" y="0"/>
          <a:ext cx="0" cy="0"/>
          <a:chOff x="0" y="0"/>
          <a:chExt cx="0" cy="0"/>
        </a:xfrm>
      </p:grpSpPr>
      <p:sp>
        <p:nvSpPr>
          <p:cNvPr id="2263" name="Google Shape;2263;g1186d7b8fbc_0_1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4" name="Google Shape;2264;g1186d7b8fbc_0_1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20"/>
        <p:cNvGrpSpPr/>
        <p:nvPr/>
      </p:nvGrpSpPr>
      <p:grpSpPr>
        <a:xfrm>
          <a:off x="0" y="0"/>
          <a:ext cx="0" cy="0"/>
          <a:chOff x="0" y="0"/>
          <a:chExt cx="0" cy="0"/>
        </a:xfrm>
      </p:grpSpPr>
      <p:sp>
        <p:nvSpPr>
          <p:cNvPr id="2621" name="Google Shape;2621;g1186d7b8fbc_0_3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1186d7b8fbc_0_3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20"/>
        <p:cNvGrpSpPr/>
        <p:nvPr/>
      </p:nvGrpSpPr>
      <p:grpSpPr>
        <a:xfrm>
          <a:off x="0" y="0"/>
          <a:ext cx="0" cy="0"/>
          <a:chOff x="0" y="0"/>
          <a:chExt cx="0" cy="0"/>
        </a:xfrm>
      </p:grpSpPr>
      <p:sp>
        <p:nvSpPr>
          <p:cNvPr id="2621" name="Google Shape;2621;g1186d7b8fbc_0_3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1186d7b8fbc_0_3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20"/>
        <p:cNvGrpSpPr/>
        <p:nvPr/>
      </p:nvGrpSpPr>
      <p:grpSpPr>
        <a:xfrm>
          <a:off x="0" y="0"/>
          <a:ext cx="0" cy="0"/>
          <a:chOff x="0" y="0"/>
          <a:chExt cx="0" cy="0"/>
        </a:xfrm>
      </p:grpSpPr>
      <p:sp>
        <p:nvSpPr>
          <p:cNvPr id="2621" name="Google Shape;2621;g1186d7b8fbc_0_3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1186d7b8fbc_0_3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23"/>
        <p:cNvGrpSpPr/>
        <p:nvPr/>
      </p:nvGrpSpPr>
      <p:grpSpPr>
        <a:xfrm>
          <a:off x="0" y="0"/>
          <a:ext cx="0" cy="0"/>
          <a:chOff x="0" y="0"/>
          <a:chExt cx="0" cy="0"/>
        </a:xfrm>
      </p:grpSpPr>
      <p:sp>
        <p:nvSpPr>
          <p:cNvPr id="2924" name="Google Shape;2924;g1186d7b8fbc_0_6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5" name="Google Shape;2925;g1186d7b8fbc_0_6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23"/>
        <p:cNvGrpSpPr/>
        <p:nvPr/>
      </p:nvGrpSpPr>
      <p:grpSpPr>
        <a:xfrm>
          <a:off x="0" y="0"/>
          <a:ext cx="0" cy="0"/>
          <a:chOff x="0" y="0"/>
          <a:chExt cx="0" cy="0"/>
        </a:xfrm>
      </p:grpSpPr>
      <p:sp>
        <p:nvSpPr>
          <p:cNvPr id="2924" name="Google Shape;2924;g1186d7b8fbc_0_6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5" name="Google Shape;2925;g1186d7b8fbc_0_6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06"/>
        <p:cNvGrpSpPr/>
        <p:nvPr/>
      </p:nvGrpSpPr>
      <p:grpSpPr>
        <a:xfrm>
          <a:off x="0" y="0"/>
          <a:ext cx="0" cy="0"/>
          <a:chOff x="0" y="0"/>
          <a:chExt cx="0" cy="0"/>
        </a:xfrm>
      </p:grpSpPr>
      <p:sp>
        <p:nvSpPr>
          <p:cNvPr id="2207" name="Google Shape;2207;g1186d7b8fbc_0_3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8" name="Google Shape;2208;g1186d7b8fbc_0_3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3"/>
        <p:cNvGrpSpPr/>
        <p:nvPr/>
      </p:nvGrpSpPr>
      <p:grpSpPr>
        <a:xfrm>
          <a:off x="0" y="0"/>
          <a:ext cx="0" cy="0"/>
          <a:chOff x="0" y="0"/>
          <a:chExt cx="0" cy="0"/>
        </a:xfrm>
      </p:grpSpPr>
      <p:sp>
        <p:nvSpPr>
          <p:cNvPr id="1904" name="Google Shape;1904;g1182c9677f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5" name="Google Shape;1905;g1182c9677f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20"/>
        <p:cNvGrpSpPr/>
        <p:nvPr/>
      </p:nvGrpSpPr>
      <p:grpSpPr>
        <a:xfrm>
          <a:off x="0" y="0"/>
          <a:ext cx="0" cy="0"/>
          <a:chOff x="0" y="0"/>
          <a:chExt cx="0" cy="0"/>
        </a:xfrm>
      </p:grpSpPr>
      <p:sp>
        <p:nvSpPr>
          <p:cNvPr id="2621" name="Google Shape;2621;g1186d7b8fbc_0_3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1186d7b8fbc_0_3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78"/>
        <p:cNvGrpSpPr/>
        <p:nvPr/>
      </p:nvGrpSpPr>
      <p:grpSpPr>
        <a:xfrm>
          <a:off x="0" y="0"/>
          <a:ext cx="0" cy="0"/>
          <a:chOff x="0" y="0"/>
          <a:chExt cx="0" cy="0"/>
        </a:xfrm>
      </p:grpSpPr>
      <p:sp>
        <p:nvSpPr>
          <p:cNvPr id="2779" name="Google Shape;2779;gd1fce37143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0" name="Google Shape;2780;gd1fce37143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23"/>
        <p:cNvGrpSpPr/>
        <p:nvPr/>
      </p:nvGrpSpPr>
      <p:grpSpPr>
        <a:xfrm>
          <a:off x="0" y="0"/>
          <a:ext cx="0" cy="0"/>
          <a:chOff x="0" y="0"/>
          <a:chExt cx="0" cy="0"/>
        </a:xfrm>
      </p:grpSpPr>
      <p:sp>
        <p:nvSpPr>
          <p:cNvPr id="2924" name="Google Shape;2924;g1186d7b8fbc_0_6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5" name="Google Shape;2925;g1186d7b8fbc_0_6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23"/>
        <p:cNvGrpSpPr/>
        <p:nvPr/>
      </p:nvGrpSpPr>
      <p:grpSpPr>
        <a:xfrm>
          <a:off x="0" y="0"/>
          <a:ext cx="0" cy="0"/>
          <a:chOff x="0" y="0"/>
          <a:chExt cx="0" cy="0"/>
        </a:xfrm>
      </p:grpSpPr>
      <p:sp>
        <p:nvSpPr>
          <p:cNvPr id="2924" name="Google Shape;2924;g1186d7b8fbc_0_6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5" name="Google Shape;2925;g1186d7b8fbc_0_6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001"/>
        <p:cNvGrpSpPr/>
        <p:nvPr/>
      </p:nvGrpSpPr>
      <p:grpSpPr>
        <a:xfrm>
          <a:off x="0" y="0"/>
          <a:ext cx="0" cy="0"/>
          <a:chOff x="0" y="0"/>
          <a:chExt cx="0" cy="0"/>
        </a:xfrm>
      </p:grpSpPr>
      <p:sp>
        <p:nvSpPr>
          <p:cNvPr id="3002" name="Google Shape;3002;g1186d7b8fbc_0_5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3" name="Google Shape;3003;g1186d7b8fbc_0_5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20"/>
        <p:cNvGrpSpPr/>
        <p:nvPr/>
      </p:nvGrpSpPr>
      <p:grpSpPr>
        <a:xfrm>
          <a:off x="0" y="0"/>
          <a:ext cx="0" cy="0"/>
          <a:chOff x="0" y="0"/>
          <a:chExt cx="0" cy="0"/>
        </a:xfrm>
      </p:grpSpPr>
      <p:sp>
        <p:nvSpPr>
          <p:cNvPr id="2621" name="Google Shape;2621;g1186d7b8fbc_0_3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1186d7b8fbc_0_3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20"/>
        <p:cNvGrpSpPr/>
        <p:nvPr/>
      </p:nvGrpSpPr>
      <p:grpSpPr>
        <a:xfrm>
          <a:off x="0" y="0"/>
          <a:ext cx="0" cy="0"/>
          <a:chOff x="0" y="0"/>
          <a:chExt cx="0" cy="0"/>
        </a:xfrm>
      </p:grpSpPr>
      <p:sp>
        <p:nvSpPr>
          <p:cNvPr id="2621" name="Google Shape;2621;g1186d7b8fbc_0_3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1186d7b8fbc_0_3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dirty="0" smtClean="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grpSp>
        <p:nvGrpSpPr>
          <p:cNvPr id="9" name="Google Shape;9;p2"/>
          <p:cNvGrpSpPr/>
          <p:nvPr/>
        </p:nvGrpSpPr>
        <p:grpSpPr>
          <a:xfrm>
            <a:off x="-1526168" y="-487925"/>
            <a:ext cx="11463169" cy="6266413"/>
            <a:chOff x="-1526168" y="-487925"/>
            <a:chExt cx="11463169" cy="6266413"/>
          </a:xfrm>
        </p:grpSpPr>
        <p:sp>
          <p:nvSpPr>
            <p:cNvPr id="10" name="Google Shape;10;p2"/>
            <p:cNvSpPr/>
            <p:nvPr/>
          </p:nvSpPr>
          <p:spPr>
            <a:xfrm>
              <a:off x="4341730" y="-232256"/>
              <a:ext cx="435150" cy="524076"/>
            </a:xfrm>
            <a:custGeom>
              <a:avLst/>
              <a:gdLst/>
              <a:ahLst/>
              <a:cxnLst/>
              <a:rect l="l" t="t" r="r" b="b"/>
              <a:pathLst>
                <a:path w="23870" h="28748" extrusionOk="0">
                  <a:moveTo>
                    <a:pt x="977" y="0"/>
                  </a:moveTo>
                  <a:cubicBezTo>
                    <a:pt x="1164" y="5095"/>
                    <a:pt x="0" y="10167"/>
                    <a:pt x="280" y="14889"/>
                  </a:cubicBezTo>
                  <a:cubicBezTo>
                    <a:pt x="580" y="20865"/>
                    <a:pt x="6483" y="28748"/>
                    <a:pt x="13067" y="28748"/>
                  </a:cubicBezTo>
                  <a:cubicBezTo>
                    <a:pt x="15147" y="28748"/>
                    <a:pt x="17295" y="27961"/>
                    <a:pt x="19356" y="26079"/>
                  </a:cubicBezTo>
                  <a:cubicBezTo>
                    <a:pt x="22659" y="23194"/>
                    <a:pt x="23869" y="10004"/>
                    <a:pt x="23776" y="5723"/>
                  </a:cubicBezTo>
                  <a:lnTo>
                    <a:pt x="9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a:off x="4170828" y="-391418"/>
              <a:ext cx="783452" cy="853893"/>
            </a:xfrm>
            <a:custGeom>
              <a:avLst/>
              <a:gdLst/>
              <a:ahLst/>
              <a:cxnLst/>
              <a:rect l="l" t="t" r="r" b="b"/>
              <a:pathLst>
                <a:path w="42976" h="46840" extrusionOk="0">
                  <a:moveTo>
                    <a:pt x="1390" y="0"/>
                  </a:moveTo>
                  <a:cubicBezTo>
                    <a:pt x="1256" y="0"/>
                    <a:pt x="1079" y="86"/>
                    <a:pt x="1093" y="217"/>
                  </a:cubicBezTo>
                  <a:cubicBezTo>
                    <a:pt x="1745" y="9359"/>
                    <a:pt x="0" y="18618"/>
                    <a:pt x="2396" y="27621"/>
                  </a:cubicBezTo>
                  <a:cubicBezTo>
                    <a:pt x="4001" y="33577"/>
                    <a:pt x="7282" y="39416"/>
                    <a:pt x="12283" y="43162"/>
                  </a:cubicBezTo>
                  <a:cubicBezTo>
                    <a:pt x="15403" y="45479"/>
                    <a:pt x="19371" y="46840"/>
                    <a:pt x="23301" y="46840"/>
                  </a:cubicBezTo>
                  <a:cubicBezTo>
                    <a:pt x="25408" y="46840"/>
                    <a:pt x="27504" y="46449"/>
                    <a:pt x="29452" y="45604"/>
                  </a:cubicBezTo>
                  <a:cubicBezTo>
                    <a:pt x="34337" y="43487"/>
                    <a:pt x="36873" y="38579"/>
                    <a:pt x="38385" y="33740"/>
                  </a:cubicBezTo>
                  <a:cubicBezTo>
                    <a:pt x="40363" y="27435"/>
                    <a:pt x="40805" y="20759"/>
                    <a:pt x="42945" y="14524"/>
                  </a:cubicBezTo>
                  <a:cubicBezTo>
                    <a:pt x="42976" y="14442"/>
                    <a:pt x="42908" y="14405"/>
                    <a:pt x="42816" y="14405"/>
                  </a:cubicBezTo>
                  <a:cubicBezTo>
                    <a:pt x="42699" y="14405"/>
                    <a:pt x="42542" y="14466"/>
                    <a:pt x="42503" y="14570"/>
                  </a:cubicBezTo>
                  <a:lnTo>
                    <a:pt x="42526" y="14547"/>
                  </a:lnTo>
                  <a:lnTo>
                    <a:pt x="42526" y="14547"/>
                  </a:lnTo>
                  <a:cubicBezTo>
                    <a:pt x="40782" y="19619"/>
                    <a:pt x="40200" y="25016"/>
                    <a:pt x="38920" y="30204"/>
                  </a:cubicBezTo>
                  <a:cubicBezTo>
                    <a:pt x="37711" y="35275"/>
                    <a:pt x="35896" y="40975"/>
                    <a:pt x="31453" y="44139"/>
                  </a:cubicBezTo>
                  <a:cubicBezTo>
                    <a:pt x="29115" y="45801"/>
                    <a:pt x="26328" y="46534"/>
                    <a:pt x="23498" y="46534"/>
                  </a:cubicBezTo>
                  <a:cubicBezTo>
                    <a:pt x="19793" y="46534"/>
                    <a:pt x="16015" y="45279"/>
                    <a:pt x="13074" y="43208"/>
                  </a:cubicBezTo>
                  <a:cubicBezTo>
                    <a:pt x="8049" y="39695"/>
                    <a:pt x="4746" y="33996"/>
                    <a:pt x="3048" y="28180"/>
                  </a:cubicBezTo>
                  <a:cubicBezTo>
                    <a:pt x="372" y="18991"/>
                    <a:pt x="2210" y="9452"/>
                    <a:pt x="1535" y="100"/>
                  </a:cubicBezTo>
                  <a:cubicBezTo>
                    <a:pt x="1535" y="31"/>
                    <a:pt x="1470" y="0"/>
                    <a:pt x="1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a:off x="4048453" y="-450955"/>
              <a:ext cx="976727" cy="1026240"/>
            </a:xfrm>
            <a:custGeom>
              <a:avLst/>
              <a:gdLst/>
              <a:ahLst/>
              <a:cxnLst/>
              <a:rect l="l" t="t" r="r" b="b"/>
              <a:pathLst>
                <a:path w="53578" h="56294" extrusionOk="0">
                  <a:moveTo>
                    <a:pt x="239" y="1"/>
                  </a:moveTo>
                  <a:cubicBezTo>
                    <a:pt x="123" y="1"/>
                    <a:pt x="0" y="66"/>
                    <a:pt x="13" y="179"/>
                  </a:cubicBezTo>
                  <a:cubicBezTo>
                    <a:pt x="455" y="5879"/>
                    <a:pt x="827" y="11578"/>
                    <a:pt x="1339" y="17278"/>
                  </a:cubicBezTo>
                  <a:cubicBezTo>
                    <a:pt x="1758" y="21815"/>
                    <a:pt x="2014" y="26444"/>
                    <a:pt x="3526" y="30771"/>
                  </a:cubicBezTo>
                  <a:cubicBezTo>
                    <a:pt x="5969" y="37750"/>
                    <a:pt x="10458" y="44218"/>
                    <a:pt x="15972" y="49103"/>
                  </a:cubicBezTo>
                  <a:cubicBezTo>
                    <a:pt x="20536" y="53146"/>
                    <a:pt x="26322" y="56294"/>
                    <a:pt x="32472" y="56294"/>
                  </a:cubicBezTo>
                  <a:cubicBezTo>
                    <a:pt x="33470" y="56294"/>
                    <a:pt x="34477" y="56211"/>
                    <a:pt x="35490" y="56036"/>
                  </a:cubicBezTo>
                  <a:cubicBezTo>
                    <a:pt x="42400" y="54849"/>
                    <a:pt x="46541" y="49638"/>
                    <a:pt x="49030" y="43403"/>
                  </a:cubicBezTo>
                  <a:cubicBezTo>
                    <a:pt x="51961" y="36075"/>
                    <a:pt x="52962" y="28049"/>
                    <a:pt x="53566" y="20256"/>
                  </a:cubicBezTo>
                  <a:cubicBezTo>
                    <a:pt x="53577" y="20149"/>
                    <a:pt x="53494" y="20101"/>
                    <a:pt x="53399" y="20101"/>
                  </a:cubicBezTo>
                  <a:cubicBezTo>
                    <a:pt x="53288" y="20101"/>
                    <a:pt x="53160" y="20166"/>
                    <a:pt x="53148" y="20279"/>
                  </a:cubicBezTo>
                  <a:cubicBezTo>
                    <a:pt x="52613" y="26840"/>
                    <a:pt x="51798" y="33470"/>
                    <a:pt x="49867" y="39798"/>
                  </a:cubicBezTo>
                  <a:cubicBezTo>
                    <a:pt x="47913" y="46102"/>
                    <a:pt x="44633" y="52918"/>
                    <a:pt x="37863" y="55128"/>
                  </a:cubicBezTo>
                  <a:cubicBezTo>
                    <a:pt x="36110" y="55698"/>
                    <a:pt x="34349" y="55957"/>
                    <a:pt x="32608" y="55957"/>
                  </a:cubicBezTo>
                  <a:cubicBezTo>
                    <a:pt x="27096" y="55957"/>
                    <a:pt x="21775" y="53366"/>
                    <a:pt x="17461" y="49848"/>
                  </a:cubicBezTo>
                  <a:cubicBezTo>
                    <a:pt x="11715" y="45102"/>
                    <a:pt x="7248" y="38983"/>
                    <a:pt x="4480" y="32074"/>
                  </a:cubicBezTo>
                  <a:cubicBezTo>
                    <a:pt x="2805" y="27886"/>
                    <a:pt x="2386" y="23583"/>
                    <a:pt x="1944" y="19116"/>
                  </a:cubicBezTo>
                  <a:cubicBezTo>
                    <a:pt x="1339" y="12811"/>
                    <a:pt x="920" y="6484"/>
                    <a:pt x="432" y="156"/>
                  </a:cubicBezTo>
                  <a:cubicBezTo>
                    <a:pt x="432" y="49"/>
                    <a:pt x="338"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a:off x="4097600" y="-383087"/>
              <a:ext cx="856974" cy="899596"/>
            </a:xfrm>
            <a:custGeom>
              <a:avLst/>
              <a:gdLst/>
              <a:ahLst/>
              <a:cxnLst/>
              <a:rect l="l" t="t" r="r" b="b"/>
              <a:pathLst>
                <a:path w="47009" h="49347" extrusionOk="0">
                  <a:moveTo>
                    <a:pt x="268" y="0"/>
                  </a:moveTo>
                  <a:cubicBezTo>
                    <a:pt x="154" y="0"/>
                    <a:pt x="1" y="75"/>
                    <a:pt x="16" y="178"/>
                  </a:cubicBezTo>
                  <a:cubicBezTo>
                    <a:pt x="411" y="5227"/>
                    <a:pt x="737" y="10275"/>
                    <a:pt x="1202" y="15300"/>
                  </a:cubicBezTo>
                  <a:cubicBezTo>
                    <a:pt x="1551" y="19232"/>
                    <a:pt x="1784" y="23210"/>
                    <a:pt x="3086" y="26955"/>
                  </a:cubicBezTo>
                  <a:cubicBezTo>
                    <a:pt x="5390" y="33306"/>
                    <a:pt x="9275" y="38959"/>
                    <a:pt x="14393" y="43379"/>
                  </a:cubicBezTo>
                  <a:cubicBezTo>
                    <a:pt x="18311" y="46746"/>
                    <a:pt x="23246" y="49347"/>
                    <a:pt x="28450" y="49347"/>
                  </a:cubicBezTo>
                  <a:cubicBezTo>
                    <a:pt x="29395" y="49347"/>
                    <a:pt x="30348" y="49261"/>
                    <a:pt x="31306" y="49079"/>
                  </a:cubicBezTo>
                  <a:cubicBezTo>
                    <a:pt x="37238" y="47986"/>
                    <a:pt x="40797" y="43542"/>
                    <a:pt x="42961" y="38168"/>
                  </a:cubicBezTo>
                  <a:cubicBezTo>
                    <a:pt x="45566" y="31724"/>
                    <a:pt x="46450" y="24629"/>
                    <a:pt x="47009" y="17743"/>
                  </a:cubicBezTo>
                  <a:cubicBezTo>
                    <a:pt x="47009" y="17662"/>
                    <a:pt x="46944" y="17630"/>
                    <a:pt x="46868" y="17630"/>
                  </a:cubicBezTo>
                  <a:cubicBezTo>
                    <a:pt x="46768" y="17630"/>
                    <a:pt x="46650" y="17686"/>
                    <a:pt x="46636" y="17766"/>
                  </a:cubicBezTo>
                  <a:lnTo>
                    <a:pt x="46636" y="17789"/>
                  </a:lnTo>
                  <a:cubicBezTo>
                    <a:pt x="46194" y="23466"/>
                    <a:pt x="45473" y="29165"/>
                    <a:pt x="43845" y="34632"/>
                  </a:cubicBezTo>
                  <a:cubicBezTo>
                    <a:pt x="42100" y="40448"/>
                    <a:pt x="39122" y="46613"/>
                    <a:pt x="32887" y="48474"/>
                  </a:cubicBezTo>
                  <a:cubicBezTo>
                    <a:pt x="31453" y="48908"/>
                    <a:pt x="30016" y="49105"/>
                    <a:pt x="28595" y="49105"/>
                  </a:cubicBezTo>
                  <a:cubicBezTo>
                    <a:pt x="23610" y="49105"/>
                    <a:pt x="18818" y="46672"/>
                    <a:pt x="14998" y="43449"/>
                  </a:cubicBezTo>
                  <a:cubicBezTo>
                    <a:pt x="9973" y="39215"/>
                    <a:pt x="6111" y="33795"/>
                    <a:pt x="3761" y="27653"/>
                  </a:cubicBezTo>
                  <a:cubicBezTo>
                    <a:pt x="2319" y="23908"/>
                    <a:pt x="2016" y="19999"/>
                    <a:pt x="1644" y="16044"/>
                  </a:cubicBezTo>
                  <a:cubicBezTo>
                    <a:pt x="1156" y="10740"/>
                    <a:pt x="807" y="5413"/>
                    <a:pt x="388" y="85"/>
                  </a:cubicBezTo>
                  <a:cubicBezTo>
                    <a:pt x="388" y="26"/>
                    <a:pt x="335" y="0"/>
                    <a:pt x="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2"/>
            <p:cNvSpPr/>
            <p:nvPr/>
          </p:nvSpPr>
          <p:spPr>
            <a:xfrm>
              <a:off x="3975316" y="-487925"/>
              <a:ext cx="1081896" cy="1100053"/>
            </a:xfrm>
            <a:custGeom>
              <a:avLst/>
              <a:gdLst/>
              <a:ahLst/>
              <a:cxnLst/>
              <a:rect l="l" t="t" r="r" b="b"/>
              <a:pathLst>
                <a:path w="59347" h="60343" extrusionOk="0">
                  <a:moveTo>
                    <a:pt x="1461" y="1"/>
                  </a:moveTo>
                  <a:cubicBezTo>
                    <a:pt x="1342" y="1"/>
                    <a:pt x="1156" y="58"/>
                    <a:pt x="1140" y="137"/>
                  </a:cubicBezTo>
                  <a:cubicBezTo>
                    <a:pt x="535" y="10605"/>
                    <a:pt x="0" y="21656"/>
                    <a:pt x="3909" y="31613"/>
                  </a:cubicBezTo>
                  <a:cubicBezTo>
                    <a:pt x="6933" y="39383"/>
                    <a:pt x="11795" y="46711"/>
                    <a:pt x="18007" y="52294"/>
                  </a:cubicBezTo>
                  <a:cubicBezTo>
                    <a:pt x="23102" y="56872"/>
                    <a:pt x="29525" y="60343"/>
                    <a:pt x="36423" y="60343"/>
                  </a:cubicBezTo>
                  <a:cubicBezTo>
                    <a:pt x="37272" y="60343"/>
                    <a:pt x="38129" y="60290"/>
                    <a:pt x="38991" y="60181"/>
                  </a:cubicBezTo>
                  <a:cubicBezTo>
                    <a:pt x="45970" y="59273"/>
                    <a:pt x="51460" y="55063"/>
                    <a:pt x="54508" y="48805"/>
                  </a:cubicBezTo>
                  <a:cubicBezTo>
                    <a:pt x="58369" y="40872"/>
                    <a:pt x="58881" y="31589"/>
                    <a:pt x="59346" y="22935"/>
                  </a:cubicBezTo>
                  <a:cubicBezTo>
                    <a:pt x="59346" y="22914"/>
                    <a:pt x="59309" y="22903"/>
                    <a:pt x="59256" y="22903"/>
                  </a:cubicBezTo>
                  <a:cubicBezTo>
                    <a:pt x="59137" y="22903"/>
                    <a:pt x="58944" y="22955"/>
                    <a:pt x="58928" y="23052"/>
                  </a:cubicBezTo>
                  <a:lnTo>
                    <a:pt x="58928" y="23028"/>
                  </a:lnTo>
                  <a:cubicBezTo>
                    <a:pt x="58207" y="36498"/>
                    <a:pt x="56881" y="56598"/>
                    <a:pt x="40410" y="59785"/>
                  </a:cubicBezTo>
                  <a:cubicBezTo>
                    <a:pt x="39150" y="60029"/>
                    <a:pt x="37898" y="60143"/>
                    <a:pt x="36660" y="60143"/>
                  </a:cubicBezTo>
                  <a:cubicBezTo>
                    <a:pt x="29853" y="60143"/>
                    <a:pt x="23461" y="56679"/>
                    <a:pt x="18402" y="52131"/>
                  </a:cubicBezTo>
                  <a:cubicBezTo>
                    <a:pt x="12447" y="46781"/>
                    <a:pt x="7794" y="39895"/>
                    <a:pt x="4746" y="32520"/>
                  </a:cubicBezTo>
                  <a:cubicBezTo>
                    <a:pt x="466" y="22284"/>
                    <a:pt x="931" y="10908"/>
                    <a:pt x="1559" y="44"/>
                  </a:cubicBezTo>
                  <a:cubicBezTo>
                    <a:pt x="1559" y="14"/>
                    <a:pt x="1518" y="1"/>
                    <a:pt x="14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
            <p:cNvSpPr/>
            <p:nvPr/>
          </p:nvSpPr>
          <p:spPr>
            <a:xfrm>
              <a:off x="4260717" y="-261733"/>
              <a:ext cx="588683" cy="677901"/>
            </a:xfrm>
            <a:custGeom>
              <a:avLst/>
              <a:gdLst/>
              <a:ahLst/>
              <a:cxnLst/>
              <a:rect l="l" t="t" r="r" b="b"/>
              <a:pathLst>
                <a:path w="32292" h="37186" extrusionOk="0">
                  <a:moveTo>
                    <a:pt x="1106" y="0"/>
                  </a:moveTo>
                  <a:cubicBezTo>
                    <a:pt x="983" y="0"/>
                    <a:pt x="838" y="69"/>
                    <a:pt x="838" y="175"/>
                  </a:cubicBezTo>
                  <a:cubicBezTo>
                    <a:pt x="1071" y="4572"/>
                    <a:pt x="489" y="8945"/>
                    <a:pt x="257" y="13342"/>
                  </a:cubicBezTo>
                  <a:cubicBezTo>
                    <a:pt x="71" y="16390"/>
                    <a:pt x="1" y="19530"/>
                    <a:pt x="908" y="22485"/>
                  </a:cubicBezTo>
                  <a:cubicBezTo>
                    <a:pt x="2560" y="27580"/>
                    <a:pt x="5933" y="31953"/>
                    <a:pt x="10446" y="34838"/>
                  </a:cubicBezTo>
                  <a:cubicBezTo>
                    <a:pt x="12834" y="36333"/>
                    <a:pt x="15509" y="37185"/>
                    <a:pt x="18182" y="37185"/>
                  </a:cubicBezTo>
                  <a:cubicBezTo>
                    <a:pt x="20249" y="37185"/>
                    <a:pt x="22314" y="36675"/>
                    <a:pt x="24242" y="35559"/>
                  </a:cubicBezTo>
                  <a:cubicBezTo>
                    <a:pt x="26196" y="34443"/>
                    <a:pt x="27615" y="33093"/>
                    <a:pt x="28569" y="31046"/>
                  </a:cubicBezTo>
                  <a:cubicBezTo>
                    <a:pt x="29546" y="28952"/>
                    <a:pt x="30104" y="26649"/>
                    <a:pt x="30570" y="24369"/>
                  </a:cubicBezTo>
                  <a:cubicBezTo>
                    <a:pt x="31686" y="19019"/>
                    <a:pt x="32291" y="13389"/>
                    <a:pt x="32105" y="7945"/>
                  </a:cubicBezTo>
                  <a:cubicBezTo>
                    <a:pt x="32105" y="7847"/>
                    <a:pt x="32023" y="7807"/>
                    <a:pt x="31929" y="7807"/>
                  </a:cubicBezTo>
                  <a:cubicBezTo>
                    <a:pt x="31800" y="7807"/>
                    <a:pt x="31650" y="7884"/>
                    <a:pt x="31663" y="7992"/>
                  </a:cubicBezTo>
                  <a:lnTo>
                    <a:pt x="31663" y="8015"/>
                  </a:lnTo>
                  <a:cubicBezTo>
                    <a:pt x="31803" y="12249"/>
                    <a:pt x="31384" y="16553"/>
                    <a:pt x="30779" y="20740"/>
                  </a:cubicBezTo>
                  <a:cubicBezTo>
                    <a:pt x="30453" y="23183"/>
                    <a:pt x="29942" y="25626"/>
                    <a:pt x="29244" y="27998"/>
                  </a:cubicBezTo>
                  <a:cubicBezTo>
                    <a:pt x="28709" y="29860"/>
                    <a:pt x="28011" y="31930"/>
                    <a:pt x="26661" y="33349"/>
                  </a:cubicBezTo>
                  <a:cubicBezTo>
                    <a:pt x="24405" y="35761"/>
                    <a:pt x="21411" y="36851"/>
                    <a:pt x="18359" y="36851"/>
                  </a:cubicBezTo>
                  <a:cubicBezTo>
                    <a:pt x="15966" y="36851"/>
                    <a:pt x="13537" y="36181"/>
                    <a:pt x="11400" y="34954"/>
                  </a:cubicBezTo>
                  <a:cubicBezTo>
                    <a:pt x="7003" y="32419"/>
                    <a:pt x="3444" y="28045"/>
                    <a:pt x="1676" y="23299"/>
                  </a:cubicBezTo>
                  <a:cubicBezTo>
                    <a:pt x="489" y="20089"/>
                    <a:pt x="513" y="16692"/>
                    <a:pt x="699" y="13296"/>
                  </a:cubicBezTo>
                  <a:cubicBezTo>
                    <a:pt x="955" y="8899"/>
                    <a:pt x="1513" y="4548"/>
                    <a:pt x="1280" y="128"/>
                  </a:cubicBezTo>
                  <a:cubicBezTo>
                    <a:pt x="1280" y="39"/>
                    <a:pt x="1199" y="0"/>
                    <a:pt x="1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 name="Google Shape;16;p2"/>
            <p:cNvGrpSpPr/>
            <p:nvPr/>
          </p:nvGrpSpPr>
          <p:grpSpPr>
            <a:xfrm>
              <a:off x="-1526168" y="-381289"/>
              <a:ext cx="11463169" cy="6159778"/>
              <a:chOff x="-1526168" y="-381289"/>
              <a:chExt cx="11463169" cy="6159778"/>
            </a:xfrm>
          </p:grpSpPr>
          <p:grpSp>
            <p:nvGrpSpPr>
              <p:cNvPr id="17" name="Google Shape;17;p2"/>
              <p:cNvGrpSpPr/>
              <p:nvPr/>
            </p:nvGrpSpPr>
            <p:grpSpPr>
              <a:xfrm rot="10800000">
                <a:off x="6186251" y="3912138"/>
                <a:ext cx="3750750" cy="1640925"/>
                <a:chOff x="-88425" y="1011675"/>
                <a:chExt cx="3750750" cy="1640925"/>
              </a:xfrm>
            </p:grpSpPr>
            <p:sp>
              <p:nvSpPr>
                <p:cNvPr id="18" name="Google Shape;18;p2"/>
                <p:cNvSpPr/>
                <p:nvPr/>
              </p:nvSpPr>
              <p:spPr>
                <a:xfrm>
                  <a:off x="-88425" y="1120350"/>
                  <a:ext cx="3750750" cy="153225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9;p2"/>
                <p:cNvSpPr/>
                <p:nvPr/>
              </p:nvSpPr>
              <p:spPr>
                <a:xfrm>
                  <a:off x="276200" y="1011675"/>
                  <a:ext cx="3216225" cy="1319125"/>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 name="Google Shape;20;p2"/>
              <p:cNvGrpSpPr/>
              <p:nvPr/>
            </p:nvGrpSpPr>
            <p:grpSpPr>
              <a:xfrm>
                <a:off x="-1526168" y="-381289"/>
                <a:ext cx="4478771" cy="2040182"/>
                <a:chOff x="-1526168" y="-381289"/>
                <a:chExt cx="4478771" cy="2040182"/>
              </a:xfrm>
            </p:grpSpPr>
            <p:sp>
              <p:nvSpPr>
                <p:cNvPr id="21" name="Google Shape;21;p2"/>
                <p:cNvSpPr/>
                <p:nvPr/>
              </p:nvSpPr>
              <p:spPr>
                <a:xfrm>
                  <a:off x="-1526168" y="-170767"/>
                  <a:ext cx="4478771" cy="182966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2"/>
                <p:cNvSpPr/>
                <p:nvPr/>
              </p:nvSpPr>
              <p:spPr>
                <a:xfrm>
                  <a:off x="-467250" y="-3812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grpSp>
            <p:nvGrpSpPr>
              <p:cNvPr id="23" name="Google Shape;23;p2"/>
              <p:cNvGrpSpPr/>
              <p:nvPr/>
            </p:nvGrpSpPr>
            <p:grpSpPr>
              <a:xfrm>
                <a:off x="-467250" y="1175797"/>
                <a:ext cx="3355675" cy="4602692"/>
                <a:chOff x="-467250" y="1175797"/>
                <a:chExt cx="3355675" cy="4602692"/>
              </a:xfrm>
            </p:grpSpPr>
            <p:sp>
              <p:nvSpPr>
                <p:cNvPr id="24" name="Google Shape;24;p2"/>
                <p:cNvSpPr/>
                <p:nvPr/>
              </p:nvSpPr>
              <p:spPr>
                <a:xfrm rot="5400000" flipH="1">
                  <a:off x="-1452140" y="2488626"/>
                  <a:ext cx="4126969" cy="1501311"/>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rgbClr val="F8F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2"/>
                <p:cNvSpPr/>
                <p:nvPr/>
              </p:nvSpPr>
              <p:spPr>
                <a:xfrm>
                  <a:off x="-467250" y="2958338"/>
                  <a:ext cx="3355675"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sp>
        <p:nvSpPr>
          <p:cNvPr id="26" name="Google Shape;26;p2"/>
          <p:cNvSpPr txBox="1">
            <a:spLocks noGrp="1"/>
          </p:cNvSpPr>
          <p:nvPr>
            <p:ph type="ctrTitle"/>
          </p:nvPr>
        </p:nvSpPr>
        <p:spPr>
          <a:xfrm>
            <a:off x="1679400" y="1656913"/>
            <a:ext cx="5785200" cy="18297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5200"/>
              <a:buNone/>
              <a:defRPr sz="6200" b="0">
                <a:latin typeface="Marcellus" panose="020E0602050203020307"/>
                <a:ea typeface="Marcellus" panose="020E0602050203020307"/>
                <a:cs typeface="Marcellus" panose="020E0602050203020307"/>
                <a:sym typeface="Marcellus" panose="020E0602050203020307"/>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7" name="Google Shape;27;p2"/>
          <p:cNvSpPr txBox="1">
            <a:spLocks noGrp="1"/>
          </p:cNvSpPr>
          <p:nvPr>
            <p:ph type="subTitle" idx="1"/>
          </p:nvPr>
        </p:nvSpPr>
        <p:spPr>
          <a:xfrm>
            <a:off x="1910100" y="3666350"/>
            <a:ext cx="5323800" cy="439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atin typeface="Montserrat"/>
                <a:ea typeface="Montserrat"/>
                <a:cs typeface="Montserrat"/>
                <a:sym typeface="Montserra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8" name="Google Shape;28;p2"/>
          <p:cNvSpPr txBox="1">
            <a:spLocks noGrp="1"/>
          </p:cNvSpPr>
          <p:nvPr>
            <p:ph type="ctrTitle" idx="2"/>
          </p:nvPr>
        </p:nvSpPr>
        <p:spPr>
          <a:xfrm>
            <a:off x="1775000" y="1037950"/>
            <a:ext cx="5594100" cy="52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300" b="0">
                <a:solidFill>
                  <a:srgbClr val="79B4B7"/>
                </a:solidFill>
                <a:latin typeface="Marcellus" panose="020E0602050203020307"/>
                <a:ea typeface="Marcellus" panose="020E0602050203020307"/>
                <a:cs typeface="Marcellus" panose="020E0602050203020307"/>
                <a:sym typeface="Marcellus" panose="020E0602050203020307"/>
              </a:defRPr>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06"/>
        <p:cNvGrpSpPr/>
        <p:nvPr/>
      </p:nvGrpSpPr>
      <p:grpSpPr>
        <a:xfrm>
          <a:off x="0" y="0"/>
          <a:ext cx="0" cy="0"/>
          <a:chOff x="0" y="0"/>
          <a:chExt cx="0" cy="0"/>
        </a:xfrm>
      </p:grpSpPr>
      <p:grpSp>
        <p:nvGrpSpPr>
          <p:cNvPr id="407" name="Google Shape;407;p9"/>
          <p:cNvGrpSpPr/>
          <p:nvPr/>
        </p:nvGrpSpPr>
        <p:grpSpPr>
          <a:xfrm>
            <a:off x="-811997" y="-565224"/>
            <a:ext cx="10419908" cy="6625849"/>
            <a:chOff x="-811997" y="-565224"/>
            <a:chExt cx="10419908" cy="6625849"/>
          </a:xfrm>
        </p:grpSpPr>
        <p:grpSp>
          <p:nvGrpSpPr>
            <p:cNvPr id="408" name="Google Shape;408;p9"/>
            <p:cNvGrpSpPr/>
            <p:nvPr/>
          </p:nvGrpSpPr>
          <p:grpSpPr>
            <a:xfrm>
              <a:off x="-556922" y="-565224"/>
              <a:ext cx="3240273" cy="1417595"/>
              <a:chOff x="-88425" y="1011675"/>
              <a:chExt cx="3750750" cy="1640925"/>
            </a:xfrm>
          </p:grpSpPr>
          <p:sp>
            <p:nvSpPr>
              <p:cNvPr id="409" name="Google Shape;409;p9"/>
              <p:cNvSpPr/>
              <p:nvPr/>
            </p:nvSpPr>
            <p:spPr>
              <a:xfrm>
                <a:off x="-88425" y="1120350"/>
                <a:ext cx="3750750" cy="153225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p:txBody>
          </p:sp>
          <p:sp>
            <p:nvSpPr>
              <p:cNvPr id="410" name="Google Shape;410;p9"/>
              <p:cNvSpPr/>
              <p:nvPr/>
            </p:nvSpPr>
            <p:spPr>
              <a:xfrm>
                <a:off x="276200" y="1011675"/>
                <a:ext cx="3216225" cy="1319125"/>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p:txBody>
          </p:sp>
        </p:grpSp>
        <p:sp>
          <p:nvSpPr>
            <p:cNvPr id="411" name="Google Shape;411;p9"/>
            <p:cNvSpPr/>
            <p:nvPr/>
          </p:nvSpPr>
          <p:spPr>
            <a:xfrm rot="5400000" flipH="1">
              <a:off x="-766171" y="2893570"/>
              <a:ext cx="2728499"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p:txBody>
        </p:sp>
        <p:sp>
          <p:nvSpPr>
            <p:cNvPr id="412" name="Google Shape;412;p9"/>
            <p:cNvSpPr/>
            <p:nvPr/>
          </p:nvSpPr>
          <p:spPr>
            <a:xfrm rot="-5400000" flipH="1">
              <a:off x="6368767" y="1157771"/>
              <a:ext cx="4126969" cy="1501311"/>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lt1"/>
            </a:solidFill>
            <a:ln>
              <a:noFill/>
            </a:ln>
          </p:spPr>
          <p:txBody>
            <a:bodyPr spcFirstLastPara="1" wrap="square" lIns="91425" tIns="91425" rIns="91425" bIns="91425" anchor="ctr" anchorCtr="0">
              <a:noAutofit/>
            </a:bodyPr>
            <a:lstStyle/>
            <a:p/>
          </p:txBody>
        </p:sp>
        <p:sp>
          <p:nvSpPr>
            <p:cNvPr id="413" name="Google Shape;413;p9"/>
            <p:cNvSpPr/>
            <p:nvPr/>
          </p:nvSpPr>
          <p:spPr>
            <a:xfrm rot="10800000">
              <a:off x="478240" y="3123957"/>
              <a:ext cx="239681" cy="238987"/>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414" name="Google Shape;414;p9"/>
            <p:cNvSpPr/>
            <p:nvPr/>
          </p:nvSpPr>
          <p:spPr>
            <a:xfrm rot="5400000" flipH="1">
              <a:off x="6906998" y="3721049"/>
              <a:ext cx="3322039" cy="1357114"/>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p:txBody>
        </p:sp>
        <p:sp>
          <p:nvSpPr>
            <p:cNvPr id="415" name="Google Shape;415;p9"/>
            <p:cNvSpPr/>
            <p:nvPr/>
          </p:nvSpPr>
          <p:spPr>
            <a:xfrm rot="10800000">
              <a:off x="7256590" y="-448540"/>
              <a:ext cx="2351321" cy="1976079"/>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p:txBody>
        </p:sp>
      </p:grpSp>
      <p:sp>
        <p:nvSpPr>
          <p:cNvPr id="416" name="Google Shape;416;p9"/>
          <p:cNvSpPr txBox="1">
            <a:spLocks noGrp="1"/>
          </p:cNvSpPr>
          <p:nvPr>
            <p:ph type="title"/>
          </p:nvPr>
        </p:nvSpPr>
        <p:spPr>
          <a:xfrm>
            <a:off x="2433862" y="1075750"/>
            <a:ext cx="4276200" cy="783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17" name="Google Shape;417;p9"/>
          <p:cNvSpPr txBox="1">
            <a:spLocks noGrp="1"/>
          </p:cNvSpPr>
          <p:nvPr>
            <p:ph type="subTitle" idx="1"/>
          </p:nvPr>
        </p:nvSpPr>
        <p:spPr>
          <a:xfrm>
            <a:off x="2433884" y="1859350"/>
            <a:ext cx="4276200" cy="150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 name="Shape 44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49"/>
        <p:cNvGrpSpPr/>
        <p:nvPr/>
      </p:nvGrpSpPr>
      <p:grpSpPr>
        <a:xfrm>
          <a:off x="0" y="0"/>
          <a:ext cx="0" cy="0"/>
          <a:chOff x="0" y="0"/>
          <a:chExt cx="0" cy="0"/>
        </a:xfrm>
      </p:grpSpPr>
      <p:grpSp>
        <p:nvGrpSpPr>
          <p:cNvPr id="450" name="Google Shape;450;p13"/>
          <p:cNvGrpSpPr/>
          <p:nvPr/>
        </p:nvGrpSpPr>
        <p:grpSpPr>
          <a:xfrm>
            <a:off x="-790500" y="56591"/>
            <a:ext cx="10963438" cy="5662371"/>
            <a:chOff x="-790500" y="56591"/>
            <a:chExt cx="10963438" cy="5662371"/>
          </a:xfrm>
        </p:grpSpPr>
        <p:sp>
          <p:nvSpPr>
            <p:cNvPr id="451" name="Google Shape;451;p13"/>
            <p:cNvSpPr/>
            <p:nvPr/>
          </p:nvSpPr>
          <p:spPr>
            <a:xfrm rot="-5226109">
              <a:off x="-345708" y="3664495"/>
              <a:ext cx="1588607" cy="2400941"/>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452" name="Google Shape;452;p13"/>
            <p:cNvSpPr/>
            <p:nvPr/>
          </p:nvSpPr>
          <p:spPr>
            <a:xfrm>
              <a:off x="8202183" y="56591"/>
              <a:ext cx="900635" cy="820211"/>
            </a:xfrm>
            <a:custGeom>
              <a:avLst/>
              <a:gdLst/>
              <a:ahLst/>
              <a:cxnLst/>
              <a:rect l="l" t="t" r="r" b="b"/>
              <a:pathLst>
                <a:path w="44279" h="40325" extrusionOk="0">
                  <a:moveTo>
                    <a:pt x="21084" y="0"/>
                  </a:moveTo>
                  <a:cubicBezTo>
                    <a:pt x="7224" y="2045"/>
                    <a:pt x="3199" y="9269"/>
                    <a:pt x="1611" y="17494"/>
                  </a:cubicBezTo>
                  <a:cubicBezTo>
                    <a:pt x="0" y="25697"/>
                    <a:pt x="5853" y="38817"/>
                    <a:pt x="16537" y="40100"/>
                  </a:cubicBezTo>
                  <a:cubicBezTo>
                    <a:pt x="17740" y="40245"/>
                    <a:pt x="19018" y="40325"/>
                    <a:pt x="20340" y="40325"/>
                  </a:cubicBezTo>
                  <a:cubicBezTo>
                    <a:pt x="30724" y="40325"/>
                    <a:pt x="43764" y="35416"/>
                    <a:pt x="43995" y="18777"/>
                  </a:cubicBezTo>
                  <a:cubicBezTo>
                    <a:pt x="44278" y="0"/>
                    <a:pt x="21084" y="0"/>
                    <a:pt x="21084" y="0"/>
                  </a:cubicBezTo>
                  <a:close/>
                </a:path>
              </a:pathLst>
            </a:custGeom>
            <a:solidFill>
              <a:schemeClr val="dk2"/>
            </a:solidFill>
            <a:ln>
              <a:noFill/>
            </a:ln>
          </p:spPr>
          <p:txBody>
            <a:bodyPr spcFirstLastPara="1" wrap="square" lIns="91425" tIns="91425" rIns="91425" bIns="91425" anchor="ctr" anchorCtr="0">
              <a:noAutofit/>
            </a:bodyPr>
            <a:lstStyle/>
            <a:p/>
          </p:txBody>
        </p:sp>
        <p:sp>
          <p:nvSpPr>
            <p:cNvPr id="453" name="Google Shape;453;p13"/>
            <p:cNvSpPr/>
            <p:nvPr/>
          </p:nvSpPr>
          <p:spPr>
            <a:xfrm>
              <a:off x="329463" y="1161838"/>
              <a:ext cx="239681" cy="238987"/>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454" name="Google Shape;454;p13"/>
            <p:cNvSpPr/>
            <p:nvPr/>
          </p:nvSpPr>
          <p:spPr>
            <a:xfrm>
              <a:off x="-99268" y="3550833"/>
              <a:ext cx="428752" cy="427510"/>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2"/>
            </a:solidFill>
            <a:ln>
              <a:noFill/>
            </a:ln>
          </p:spPr>
          <p:txBody>
            <a:bodyPr spcFirstLastPara="1" wrap="square" lIns="91425" tIns="91425" rIns="91425" bIns="91425" anchor="ctr" anchorCtr="0">
              <a:noAutofit/>
            </a:bodyPr>
            <a:lstStyle/>
            <a:p/>
          </p:txBody>
        </p:sp>
        <p:sp>
          <p:nvSpPr>
            <p:cNvPr id="455" name="Google Shape;455;p13"/>
            <p:cNvSpPr/>
            <p:nvPr/>
          </p:nvSpPr>
          <p:spPr>
            <a:xfrm rot="-5400000">
              <a:off x="7419863" y="3303119"/>
              <a:ext cx="2434542" cy="2046019"/>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p:txBody>
        </p:sp>
        <p:grpSp>
          <p:nvGrpSpPr>
            <p:cNvPr id="456" name="Google Shape;456;p13"/>
            <p:cNvGrpSpPr/>
            <p:nvPr/>
          </p:nvGrpSpPr>
          <p:grpSpPr>
            <a:xfrm>
              <a:off x="8282838" y="1848613"/>
              <a:ext cx="1890100" cy="3864775"/>
              <a:chOff x="7669813" y="1373938"/>
              <a:chExt cx="1890100" cy="3864775"/>
            </a:xfrm>
          </p:grpSpPr>
          <p:sp>
            <p:nvSpPr>
              <p:cNvPr id="457" name="Google Shape;457;p13"/>
              <p:cNvSpPr/>
              <p:nvPr/>
            </p:nvSpPr>
            <p:spPr>
              <a:xfrm>
                <a:off x="8750747" y="303063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p:txBody>
          </p:sp>
          <p:sp>
            <p:nvSpPr>
              <p:cNvPr id="458" name="Google Shape;458;p13"/>
              <p:cNvSpPr/>
              <p:nvPr/>
            </p:nvSpPr>
            <p:spPr>
              <a:xfrm>
                <a:off x="7669813" y="1373938"/>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p:txBody>
          </p:sp>
        </p:grpSp>
      </p:grpSp>
      <p:sp>
        <p:nvSpPr>
          <p:cNvPr id="459" name="Google Shape;459;p13"/>
          <p:cNvSpPr txBox="1">
            <a:spLocks noGrp="1"/>
          </p:cNvSpPr>
          <p:nvPr>
            <p:ph type="subTitle" idx="1"/>
          </p:nvPr>
        </p:nvSpPr>
        <p:spPr>
          <a:xfrm>
            <a:off x="3654525" y="14453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460" name="Google Shape;460;p13"/>
          <p:cNvSpPr txBox="1">
            <a:spLocks noGrp="1"/>
          </p:cNvSpPr>
          <p:nvPr>
            <p:ph type="title"/>
          </p:nvPr>
        </p:nvSpPr>
        <p:spPr>
          <a:xfrm>
            <a:off x="713250"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61" name="Google Shape;461;p13"/>
          <p:cNvSpPr txBox="1">
            <a:spLocks noGrp="1"/>
          </p:cNvSpPr>
          <p:nvPr>
            <p:ph type="subTitle" idx="2"/>
          </p:nvPr>
        </p:nvSpPr>
        <p:spPr>
          <a:xfrm>
            <a:off x="1794296" y="14453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panose="020E0602050203020307"/>
                <a:ea typeface="Marcellus" panose="020E0602050203020307"/>
                <a:cs typeface="Marcellus" panose="020E0602050203020307"/>
                <a:sym typeface="Marcellus" panose="020E0602050203020307"/>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p:txBody>
      </p:sp>
      <p:sp>
        <p:nvSpPr>
          <p:cNvPr id="462" name="Google Shape;462;p13"/>
          <p:cNvSpPr txBox="1">
            <a:spLocks noGrp="1"/>
          </p:cNvSpPr>
          <p:nvPr>
            <p:ph type="title" idx="3" hasCustomPrompt="1"/>
          </p:nvPr>
        </p:nvSpPr>
        <p:spPr>
          <a:xfrm>
            <a:off x="913875" y="14453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3" name="Google Shape;463;p13"/>
          <p:cNvSpPr txBox="1">
            <a:spLocks noGrp="1"/>
          </p:cNvSpPr>
          <p:nvPr>
            <p:ph type="subTitle" idx="4"/>
          </p:nvPr>
        </p:nvSpPr>
        <p:spPr>
          <a:xfrm>
            <a:off x="3654525" y="19564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464" name="Google Shape;464;p13"/>
          <p:cNvSpPr txBox="1">
            <a:spLocks noGrp="1"/>
          </p:cNvSpPr>
          <p:nvPr>
            <p:ph type="subTitle" idx="5"/>
          </p:nvPr>
        </p:nvSpPr>
        <p:spPr>
          <a:xfrm>
            <a:off x="1794296" y="19564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panose="020E0602050203020307"/>
                <a:ea typeface="Marcellus" panose="020E0602050203020307"/>
                <a:cs typeface="Marcellus" panose="020E0602050203020307"/>
                <a:sym typeface="Marcellus" panose="020E0602050203020307"/>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p:txBody>
      </p:sp>
      <p:sp>
        <p:nvSpPr>
          <p:cNvPr id="465" name="Google Shape;465;p13"/>
          <p:cNvSpPr txBox="1">
            <a:spLocks noGrp="1"/>
          </p:cNvSpPr>
          <p:nvPr>
            <p:ph type="title" idx="6" hasCustomPrompt="1"/>
          </p:nvPr>
        </p:nvSpPr>
        <p:spPr>
          <a:xfrm>
            <a:off x="913875" y="19564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6" name="Google Shape;466;p13"/>
          <p:cNvSpPr txBox="1">
            <a:spLocks noGrp="1"/>
          </p:cNvSpPr>
          <p:nvPr>
            <p:ph type="subTitle" idx="7"/>
          </p:nvPr>
        </p:nvSpPr>
        <p:spPr>
          <a:xfrm>
            <a:off x="3654525" y="24675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467" name="Google Shape;467;p13"/>
          <p:cNvSpPr txBox="1">
            <a:spLocks noGrp="1"/>
          </p:cNvSpPr>
          <p:nvPr>
            <p:ph type="subTitle" idx="8"/>
          </p:nvPr>
        </p:nvSpPr>
        <p:spPr>
          <a:xfrm>
            <a:off x="1794296" y="24675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panose="020E0602050203020307"/>
                <a:ea typeface="Marcellus" panose="020E0602050203020307"/>
                <a:cs typeface="Marcellus" panose="020E0602050203020307"/>
                <a:sym typeface="Marcellus" panose="020E0602050203020307"/>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p:txBody>
      </p:sp>
      <p:sp>
        <p:nvSpPr>
          <p:cNvPr id="468" name="Google Shape;468;p13"/>
          <p:cNvSpPr txBox="1">
            <a:spLocks noGrp="1"/>
          </p:cNvSpPr>
          <p:nvPr>
            <p:ph type="title" idx="9" hasCustomPrompt="1"/>
          </p:nvPr>
        </p:nvSpPr>
        <p:spPr>
          <a:xfrm>
            <a:off x="913875" y="24675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9" name="Google Shape;469;p13"/>
          <p:cNvSpPr txBox="1">
            <a:spLocks noGrp="1"/>
          </p:cNvSpPr>
          <p:nvPr>
            <p:ph type="subTitle" idx="13"/>
          </p:nvPr>
        </p:nvSpPr>
        <p:spPr>
          <a:xfrm>
            <a:off x="3654525" y="29786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470" name="Google Shape;470;p13"/>
          <p:cNvSpPr txBox="1">
            <a:spLocks noGrp="1"/>
          </p:cNvSpPr>
          <p:nvPr>
            <p:ph type="subTitle" idx="14"/>
          </p:nvPr>
        </p:nvSpPr>
        <p:spPr>
          <a:xfrm>
            <a:off x="1794296" y="29786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panose="020E0602050203020307"/>
                <a:ea typeface="Marcellus" panose="020E0602050203020307"/>
                <a:cs typeface="Marcellus" panose="020E0602050203020307"/>
                <a:sym typeface="Marcellus" panose="020E0602050203020307"/>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p:txBody>
      </p:sp>
      <p:sp>
        <p:nvSpPr>
          <p:cNvPr id="471" name="Google Shape;471;p13"/>
          <p:cNvSpPr txBox="1">
            <a:spLocks noGrp="1"/>
          </p:cNvSpPr>
          <p:nvPr>
            <p:ph type="title" idx="15" hasCustomPrompt="1"/>
          </p:nvPr>
        </p:nvSpPr>
        <p:spPr>
          <a:xfrm>
            <a:off x="913875" y="29786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2" name="Google Shape;472;p13"/>
          <p:cNvSpPr txBox="1">
            <a:spLocks noGrp="1"/>
          </p:cNvSpPr>
          <p:nvPr>
            <p:ph type="subTitle" idx="16"/>
          </p:nvPr>
        </p:nvSpPr>
        <p:spPr>
          <a:xfrm>
            <a:off x="3654525" y="34897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473" name="Google Shape;473;p13"/>
          <p:cNvSpPr txBox="1">
            <a:spLocks noGrp="1"/>
          </p:cNvSpPr>
          <p:nvPr>
            <p:ph type="subTitle" idx="17"/>
          </p:nvPr>
        </p:nvSpPr>
        <p:spPr>
          <a:xfrm>
            <a:off x="1794296" y="34897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panose="020E0602050203020307"/>
                <a:ea typeface="Marcellus" panose="020E0602050203020307"/>
                <a:cs typeface="Marcellus" panose="020E0602050203020307"/>
                <a:sym typeface="Marcellus" panose="020E0602050203020307"/>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p:txBody>
      </p:sp>
      <p:sp>
        <p:nvSpPr>
          <p:cNvPr id="474" name="Google Shape;474;p13"/>
          <p:cNvSpPr txBox="1">
            <a:spLocks noGrp="1"/>
          </p:cNvSpPr>
          <p:nvPr>
            <p:ph type="title" idx="18" hasCustomPrompt="1"/>
          </p:nvPr>
        </p:nvSpPr>
        <p:spPr>
          <a:xfrm>
            <a:off x="913875" y="34897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22"/>
        <p:cNvGrpSpPr/>
        <p:nvPr/>
      </p:nvGrpSpPr>
      <p:grpSpPr>
        <a:xfrm>
          <a:off x="0" y="0"/>
          <a:ext cx="0" cy="0"/>
          <a:chOff x="0" y="0"/>
          <a:chExt cx="0" cy="0"/>
        </a:xfrm>
      </p:grpSpPr>
      <p:grpSp>
        <p:nvGrpSpPr>
          <p:cNvPr id="523" name="Google Shape;523;p17"/>
          <p:cNvGrpSpPr/>
          <p:nvPr/>
        </p:nvGrpSpPr>
        <p:grpSpPr>
          <a:xfrm>
            <a:off x="-1169114" y="-952067"/>
            <a:ext cx="11266154" cy="6988249"/>
            <a:chOff x="-1169114" y="-952067"/>
            <a:chExt cx="11266154" cy="6988249"/>
          </a:xfrm>
        </p:grpSpPr>
        <p:sp>
          <p:nvSpPr>
            <p:cNvPr id="524" name="Google Shape;524;p17"/>
            <p:cNvSpPr/>
            <p:nvPr/>
          </p:nvSpPr>
          <p:spPr>
            <a:xfrm rot="9900034">
              <a:off x="3580294" y="-310828"/>
              <a:ext cx="1903439" cy="1472102"/>
            </a:xfrm>
            <a:custGeom>
              <a:avLst/>
              <a:gdLst/>
              <a:ahLst/>
              <a:cxnLst/>
              <a:rect l="l" t="t" r="r" b="b"/>
              <a:pathLst>
                <a:path w="31115" h="23171" extrusionOk="0">
                  <a:moveTo>
                    <a:pt x="11326" y="1"/>
                  </a:moveTo>
                  <a:cubicBezTo>
                    <a:pt x="10555" y="1"/>
                    <a:pt x="9801" y="70"/>
                    <a:pt x="9074" y="215"/>
                  </a:cubicBezTo>
                  <a:cubicBezTo>
                    <a:pt x="1" y="2065"/>
                    <a:pt x="2285" y="10050"/>
                    <a:pt x="741" y="16447"/>
                  </a:cubicBezTo>
                  <a:lnTo>
                    <a:pt x="30288" y="23170"/>
                  </a:lnTo>
                  <a:cubicBezTo>
                    <a:pt x="30266" y="19689"/>
                    <a:pt x="31115" y="16142"/>
                    <a:pt x="26981" y="9027"/>
                  </a:cubicBezTo>
                  <a:cubicBezTo>
                    <a:pt x="24132" y="4080"/>
                    <a:pt x="17245" y="1"/>
                    <a:pt x="11326" y="1"/>
                  </a:cubicBezTo>
                  <a:close/>
                </a:path>
              </a:pathLst>
            </a:custGeom>
            <a:solidFill>
              <a:schemeClr val="lt1"/>
            </a:solidFill>
            <a:ln>
              <a:noFill/>
            </a:ln>
          </p:spPr>
          <p:txBody>
            <a:bodyPr spcFirstLastPara="1" wrap="square" lIns="91425" tIns="91425" rIns="91425" bIns="91425" anchor="ctr" anchorCtr="0">
              <a:noAutofit/>
            </a:bodyPr>
            <a:lstStyle/>
            <a:p/>
          </p:txBody>
        </p:sp>
        <p:sp>
          <p:nvSpPr>
            <p:cNvPr id="525" name="Google Shape;525;p17"/>
            <p:cNvSpPr/>
            <p:nvPr/>
          </p:nvSpPr>
          <p:spPr>
            <a:xfrm rot="-952781">
              <a:off x="-767761" y="2573491"/>
              <a:ext cx="2138006" cy="3231860"/>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526" name="Google Shape;526;p17"/>
            <p:cNvSpPr/>
            <p:nvPr/>
          </p:nvSpPr>
          <p:spPr>
            <a:xfrm rot="5400000">
              <a:off x="6656435" y="206735"/>
              <a:ext cx="4148705" cy="1961127"/>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p:txBody>
        </p:sp>
        <p:sp>
          <p:nvSpPr>
            <p:cNvPr id="527" name="Google Shape;527;p17"/>
            <p:cNvSpPr/>
            <p:nvPr/>
          </p:nvSpPr>
          <p:spPr>
            <a:xfrm rot="-8747143" flipH="1">
              <a:off x="8212425" y="2783327"/>
              <a:ext cx="1266253" cy="258916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p:txBody>
        </p:sp>
        <p:sp>
          <p:nvSpPr>
            <p:cNvPr id="528" name="Google Shape;528;p17"/>
            <p:cNvSpPr/>
            <p:nvPr/>
          </p:nvSpPr>
          <p:spPr>
            <a:xfrm rot="-5225538" flipH="1">
              <a:off x="-789889" y="4119049"/>
              <a:ext cx="2681925" cy="1099983"/>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a:endParaRPr>
                <a:solidFill>
                  <a:srgbClr val="FFFFFF"/>
                </a:solidFill>
              </a:endParaRPr>
            </a:p>
          </p:txBody>
        </p:sp>
        <p:grpSp>
          <p:nvGrpSpPr>
            <p:cNvPr id="529" name="Google Shape;529;p17"/>
            <p:cNvGrpSpPr/>
            <p:nvPr/>
          </p:nvGrpSpPr>
          <p:grpSpPr>
            <a:xfrm>
              <a:off x="7975571" y="3122995"/>
              <a:ext cx="841116" cy="819153"/>
              <a:chOff x="2816500" y="2340813"/>
              <a:chExt cx="961275" cy="936175"/>
            </a:xfrm>
          </p:grpSpPr>
          <p:sp>
            <p:nvSpPr>
              <p:cNvPr id="530" name="Google Shape;530;p17"/>
              <p:cNvSpPr/>
              <p:nvPr/>
            </p:nvSpPr>
            <p:spPr>
              <a:xfrm>
                <a:off x="3250275" y="2340813"/>
                <a:ext cx="69150" cy="40325"/>
              </a:xfrm>
              <a:custGeom>
                <a:avLst/>
                <a:gdLst/>
                <a:ahLst/>
                <a:cxnLst/>
                <a:rect l="l" t="t" r="r" b="b"/>
                <a:pathLst>
                  <a:path w="2766" h="1613" extrusionOk="0">
                    <a:moveTo>
                      <a:pt x="1721" y="1"/>
                    </a:moveTo>
                    <a:cubicBezTo>
                      <a:pt x="1526" y="1"/>
                      <a:pt x="1326" y="26"/>
                      <a:pt x="1153" y="66"/>
                    </a:cubicBezTo>
                    <a:cubicBezTo>
                      <a:pt x="1153" y="66"/>
                      <a:pt x="0" y="632"/>
                      <a:pt x="718" y="1285"/>
                    </a:cubicBezTo>
                    <a:cubicBezTo>
                      <a:pt x="942" y="1509"/>
                      <a:pt x="1228" y="1612"/>
                      <a:pt x="1510" y="1612"/>
                    </a:cubicBezTo>
                    <a:cubicBezTo>
                      <a:pt x="1994" y="1612"/>
                      <a:pt x="2465" y="1307"/>
                      <a:pt x="2589" y="784"/>
                    </a:cubicBezTo>
                    <a:cubicBezTo>
                      <a:pt x="2765" y="193"/>
                      <a:pt x="2260" y="1"/>
                      <a:pt x="172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31" name="Google Shape;531;p17"/>
              <p:cNvSpPr/>
              <p:nvPr/>
            </p:nvSpPr>
            <p:spPr>
              <a:xfrm>
                <a:off x="3092525" y="2384488"/>
                <a:ext cx="65475" cy="41750"/>
              </a:xfrm>
              <a:custGeom>
                <a:avLst/>
                <a:gdLst/>
                <a:ahLst/>
                <a:cxnLst/>
                <a:rect l="l" t="t" r="r" b="b"/>
                <a:pathLst>
                  <a:path w="2619" h="1670" extrusionOk="0">
                    <a:moveTo>
                      <a:pt x="1899" y="0"/>
                    </a:moveTo>
                    <a:cubicBezTo>
                      <a:pt x="1617" y="0"/>
                      <a:pt x="1297" y="82"/>
                      <a:pt x="1045" y="190"/>
                    </a:cubicBezTo>
                    <a:cubicBezTo>
                      <a:pt x="1045" y="190"/>
                      <a:pt x="0" y="952"/>
                      <a:pt x="827" y="1452"/>
                    </a:cubicBezTo>
                    <a:cubicBezTo>
                      <a:pt x="1027" y="1602"/>
                      <a:pt x="1250" y="1670"/>
                      <a:pt x="1468" y="1670"/>
                    </a:cubicBezTo>
                    <a:cubicBezTo>
                      <a:pt x="2010" y="1670"/>
                      <a:pt x="2521" y="1253"/>
                      <a:pt x="2568" y="647"/>
                    </a:cubicBezTo>
                    <a:cubicBezTo>
                      <a:pt x="2619" y="164"/>
                      <a:pt x="2297" y="0"/>
                      <a:pt x="189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32" name="Google Shape;532;p17"/>
              <p:cNvSpPr/>
              <p:nvPr/>
            </p:nvSpPr>
            <p:spPr>
              <a:xfrm>
                <a:off x="2914650" y="2516188"/>
                <a:ext cx="62925" cy="45400"/>
              </a:xfrm>
              <a:custGeom>
                <a:avLst/>
                <a:gdLst/>
                <a:ahLst/>
                <a:cxnLst/>
                <a:rect l="l" t="t" r="r" b="b"/>
                <a:pathLst>
                  <a:path w="2517" h="1816" extrusionOk="0">
                    <a:moveTo>
                      <a:pt x="1812" y="0"/>
                    </a:moveTo>
                    <a:cubicBezTo>
                      <a:pt x="1464" y="0"/>
                      <a:pt x="1032" y="239"/>
                      <a:pt x="740" y="493"/>
                    </a:cubicBezTo>
                    <a:cubicBezTo>
                      <a:pt x="740" y="493"/>
                      <a:pt x="0" y="1537"/>
                      <a:pt x="936" y="1755"/>
                    </a:cubicBezTo>
                    <a:cubicBezTo>
                      <a:pt x="1055" y="1796"/>
                      <a:pt x="1174" y="1816"/>
                      <a:pt x="1290" y="1816"/>
                    </a:cubicBezTo>
                    <a:cubicBezTo>
                      <a:pt x="1957" y="1816"/>
                      <a:pt x="2517" y="1172"/>
                      <a:pt x="2350" y="449"/>
                    </a:cubicBezTo>
                    <a:cubicBezTo>
                      <a:pt x="2268" y="122"/>
                      <a:pt x="2062" y="0"/>
                      <a:pt x="181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33" name="Google Shape;533;p17"/>
              <p:cNvSpPr/>
              <p:nvPr/>
            </p:nvSpPr>
            <p:spPr>
              <a:xfrm>
                <a:off x="2828700" y="2700788"/>
                <a:ext cx="47900" cy="53150"/>
              </a:xfrm>
              <a:custGeom>
                <a:avLst/>
                <a:gdLst/>
                <a:ahLst/>
                <a:cxnLst/>
                <a:rect l="l" t="t" r="r" b="b"/>
                <a:pathLst>
                  <a:path w="1916" h="2126" extrusionOk="0">
                    <a:moveTo>
                      <a:pt x="863" y="1"/>
                    </a:moveTo>
                    <a:cubicBezTo>
                      <a:pt x="423" y="1"/>
                      <a:pt x="103" y="661"/>
                      <a:pt x="0" y="1159"/>
                    </a:cubicBezTo>
                    <a:cubicBezTo>
                      <a:pt x="0" y="1159"/>
                      <a:pt x="50" y="2125"/>
                      <a:pt x="645" y="2125"/>
                    </a:cubicBezTo>
                    <a:cubicBezTo>
                      <a:pt x="736" y="2125"/>
                      <a:pt x="840" y="2103"/>
                      <a:pt x="958" y="2051"/>
                    </a:cubicBezTo>
                    <a:cubicBezTo>
                      <a:pt x="1763" y="1747"/>
                      <a:pt x="1915" y="680"/>
                      <a:pt x="1241" y="158"/>
                    </a:cubicBezTo>
                    <a:cubicBezTo>
                      <a:pt x="1108" y="48"/>
                      <a:pt x="981" y="1"/>
                      <a:pt x="86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34" name="Google Shape;534;p17"/>
              <p:cNvSpPr/>
              <p:nvPr/>
            </p:nvSpPr>
            <p:spPr>
              <a:xfrm>
                <a:off x="3180550" y="2360713"/>
                <a:ext cx="55600" cy="34550"/>
              </a:xfrm>
              <a:custGeom>
                <a:avLst/>
                <a:gdLst/>
                <a:ahLst/>
                <a:cxnLst/>
                <a:rect l="l" t="t" r="r" b="b"/>
                <a:pathLst>
                  <a:path w="2224" h="1382" extrusionOk="0">
                    <a:moveTo>
                      <a:pt x="995" y="0"/>
                    </a:moveTo>
                    <a:cubicBezTo>
                      <a:pt x="552" y="0"/>
                      <a:pt x="129" y="319"/>
                      <a:pt x="69" y="815"/>
                    </a:cubicBezTo>
                    <a:cubicBezTo>
                      <a:pt x="0" y="1243"/>
                      <a:pt x="316" y="1382"/>
                      <a:pt x="690" y="1382"/>
                    </a:cubicBezTo>
                    <a:cubicBezTo>
                      <a:pt x="906" y="1382"/>
                      <a:pt x="1140" y="1336"/>
                      <a:pt x="1331" y="1272"/>
                    </a:cubicBezTo>
                    <a:cubicBezTo>
                      <a:pt x="1331" y="1272"/>
                      <a:pt x="2223" y="685"/>
                      <a:pt x="1571" y="206"/>
                    </a:cubicBezTo>
                    <a:cubicBezTo>
                      <a:pt x="1395" y="64"/>
                      <a:pt x="1193" y="0"/>
                      <a:pt x="99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35" name="Google Shape;535;p17"/>
              <p:cNvSpPr/>
              <p:nvPr/>
            </p:nvSpPr>
            <p:spPr>
              <a:xfrm>
                <a:off x="3038900" y="2428738"/>
                <a:ext cx="53650" cy="35300"/>
              </a:xfrm>
              <a:custGeom>
                <a:avLst/>
                <a:gdLst/>
                <a:ahLst/>
                <a:cxnLst/>
                <a:rect l="l" t="t" r="r" b="b"/>
                <a:pathLst>
                  <a:path w="2146" h="1412" extrusionOk="0">
                    <a:moveTo>
                      <a:pt x="937" y="1"/>
                    </a:moveTo>
                    <a:cubicBezTo>
                      <a:pt x="465" y="1"/>
                      <a:pt x="29" y="375"/>
                      <a:pt x="13" y="901"/>
                    </a:cubicBezTo>
                    <a:cubicBezTo>
                      <a:pt x="1" y="1280"/>
                      <a:pt x="257" y="1412"/>
                      <a:pt x="572" y="1412"/>
                    </a:cubicBezTo>
                    <a:cubicBezTo>
                      <a:pt x="818" y="1412"/>
                      <a:pt x="1099" y="1332"/>
                      <a:pt x="1318" y="1227"/>
                    </a:cubicBezTo>
                    <a:cubicBezTo>
                      <a:pt x="1318" y="1227"/>
                      <a:pt x="2145" y="553"/>
                      <a:pt x="1449" y="161"/>
                    </a:cubicBezTo>
                    <a:cubicBezTo>
                      <a:pt x="1286" y="51"/>
                      <a:pt x="1109" y="1"/>
                      <a:pt x="937"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36" name="Google Shape;536;p17"/>
              <p:cNvSpPr/>
              <p:nvPr/>
            </p:nvSpPr>
            <p:spPr>
              <a:xfrm>
                <a:off x="2848325" y="2627363"/>
                <a:ext cx="43500" cy="43300"/>
              </a:xfrm>
              <a:custGeom>
                <a:avLst/>
                <a:gdLst/>
                <a:ahLst/>
                <a:cxnLst/>
                <a:rect l="l" t="t" r="r" b="b"/>
                <a:pathLst>
                  <a:path w="1740" h="1732" extrusionOk="0">
                    <a:moveTo>
                      <a:pt x="912" y="0"/>
                    </a:moveTo>
                    <a:cubicBezTo>
                      <a:pt x="571" y="0"/>
                      <a:pt x="254" y="464"/>
                      <a:pt x="108" y="854"/>
                    </a:cubicBezTo>
                    <a:cubicBezTo>
                      <a:pt x="108" y="854"/>
                      <a:pt x="0" y="1732"/>
                      <a:pt x="565" y="1732"/>
                    </a:cubicBezTo>
                    <a:cubicBezTo>
                      <a:pt x="623" y="1732"/>
                      <a:pt x="688" y="1723"/>
                      <a:pt x="760" y="1703"/>
                    </a:cubicBezTo>
                    <a:cubicBezTo>
                      <a:pt x="1457" y="1572"/>
                      <a:pt x="1739" y="724"/>
                      <a:pt x="1261" y="180"/>
                    </a:cubicBezTo>
                    <a:cubicBezTo>
                      <a:pt x="1145" y="53"/>
                      <a:pt x="1027" y="0"/>
                      <a:pt x="91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37" name="Google Shape;537;p17"/>
              <p:cNvSpPr/>
              <p:nvPr/>
            </p:nvSpPr>
            <p:spPr>
              <a:xfrm>
                <a:off x="2983425" y="2473188"/>
                <a:ext cx="53100" cy="36500"/>
              </a:xfrm>
              <a:custGeom>
                <a:avLst/>
                <a:gdLst/>
                <a:ahLst/>
                <a:cxnLst/>
                <a:rect l="l" t="t" r="r" b="b"/>
                <a:pathLst>
                  <a:path w="2124" h="1460" extrusionOk="0">
                    <a:moveTo>
                      <a:pt x="960" y="0"/>
                    </a:moveTo>
                    <a:cubicBezTo>
                      <a:pt x="449" y="0"/>
                      <a:pt x="0" y="430"/>
                      <a:pt x="34" y="994"/>
                    </a:cubicBezTo>
                    <a:cubicBezTo>
                      <a:pt x="56" y="1338"/>
                      <a:pt x="263" y="1459"/>
                      <a:pt x="526" y="1459"/>
                    </a:cubicBezTo>
                    <a:cubicBezTo>
                      <a:pt x="794" y="1459"/>
                      <a:pt x="1120" y="1333"/>
                      <a:pt x="1362" y="1190"/>
                    </a:cubicBezTo>
                    <a:cubicBezTo>
                      <a:pt x="1362" y="1190"/>
                      <a:pt x="2123" y="428"/>
                      <a:pt x="1383" y="102"/>
                    </a:cubicBezTo>
                    <a:cubicBezTo>
                      <a:pt x="1243" y="32"/>
                      <a:pt x="1100" y="0"/>
                      <a:pt x="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38" name="Google Shape;538;p17"/>
              <p:cNvSpPr/>
              <p:nvPr/>
            </p:nvSpPr>
            <p:spPr>
              <a:xfrm>
                <a:off x="2882050" y="2574313"/>
                <a:ext cx="48400" cy="35600"/>
              </a:xfrm>
              <a:custGeom>
                <a:avLst/>
                <a:gdLst/>
                <a:ahLst/>
                <a:cxnLst/>
                <a:rect l="l" t="t" r="r" b="b"/>
                <a:pathLst>
                  <a:path w="1936" h="1424" extrusionOk="0">
                    <a:moveTo>
                      <a:pt x="962" y="1"/>
                    </a:moveTo>
                    <a:cubicBezTo>
                      <a:pt x="422" y="1"/>
                      <a:pt x="0" y="517"/>
                      <a:pt x="151" y="1083"/>
                    </a:cubicBezTo>
                    <a:cubicBezTo>
                      <a:pt x="213" y="1331"/>
                      <a:pt x="364" y="1424"/>
                      <a:pt x="549" y="1424"/>
                    </a:cubicBezTo>
                    <a:cubicBezTo>
                      <a:pt x="819" y="1424"/>
                      <a:pt x="1159" y="1225"/>
                      <a:pt x="1391" y="1018"/>
                    </a:cubicBezTo>
                    <a:cubicBezTo>
                      <a:pt x="1391" y="1018"/>
                      <a:pt x="1935" y="191"/>
                      <a:pt x="1217" y="39"/>
                    </a:cubicBezTo>
                    <a:cubicBezTo>
                      <a:pt x="1130" y="13"/>
                      <a:pt x="1045" y="1"/>
                      <a:pt x="96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39" name="Google Shape;539;p17"/>
              <p:cNvSpPr/>
              <p:nvPr/>
            </p:nvSpPr>
            <p:spPr>
              <a:xfrm>
                <a:off x="2816500" y="2785563"/>
                <a:ext cx="48675" cy="53450"/>
              </a:xfrm>
              <a:custGeom>
                <a:avLst/>
                <a:gdLst/>
                <a:ahLst/>
                <a:cxnLst/>
                <a:rect l="l" t="t" r="r" b="b"/>
                <a:pathLst>
                  <a:path w="1947" h="2138" extrusionOk="0">
                    <a:moveTo>
                      <a:pt x="632" y="1"/>
                    </a:moveTo>
                    <a:cubicBezTo>
                      <a:pt x="43" y="1"/>
                      <a:pt x="0" y="876"/>
                      <a:pt x="119" y="1467"/>
                    </a:cubicBezTo>
                    <a:cubicBezTo>
                      <a:pt x="119" y="1467"/>
                      <a:pt x="448" y="2138"/>
                      <a:pt x="893" y="2138"/>
                    </a:cubicBezTo>
                    <a:cubicBezTo>
                      <a:pt x="1032" y="2138"/>
                      <a:pt x="1182" y="2073"/>
                      <a:pt x="1337" y="1902"/>
                    </a:cubicBezTo>
                    <a:cubicBezTo>
                      <a:pt x="1946" y="1315"/>
                      <a:pt x="1685" y="249"/>
                      <a:pt x="837" y="31"/>
                    </a:cubicBezTo>
                    <a:cubicBezTo>
                      <a:pt x="762" y="10"/>
                      <a:pt x="694" y="1"/>
                      <a:pt x="63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40" name="Google Shape;540;p17"/>
              <p:cNvSpPr/>
              <p:nvPr/>
            </p:nvSpPr>
            <p:spPr>
              <a:xfrm>
                <a:off x="2856075" y="2945088"/>
                <a:ext cx="53150" cy="51875"/>
              </a:xfrm>
              <a:custGeom>
                <a:avLst/>
                <a:gdLst/>
                <a:ahLst/>
                <a:cxnLst/>
                <a:rect l="l" t="t" r="r" b="b"/>
                <a:pathLst>
                  <a:path w="2126" h="2075" extrusionOk="0">
                    <a:moveTo>
                      <a:pt x="726" y="0"/>
                    </a:moveTo>
                    <a:cubicBezTo>
                      <a:pt x="0" y="0"/>
                      <a:pt x="110" y="958"/>
                      <a:pt x="341" y="1548"/>
                    </a:cubicBezTo>
                    <a:cubicBezTo>
                      <a:pt x="341" y="1548"/>
                      <a:pt x="722" y="2075"/>
                      <a:pt x="1130" y="2075"/>
                    </a:cubicBezTo>
                    <a:cubicBezTo>
                      <a:pt x="1291" y="2075"/>
                      <a:pt x="1456" y="1993"/>
                      <a:pt x="1603" y="1766"/>
                    </a:cubicBezTo>
                    <a:cubicBezTo>
                      <a:pt x="2126" y="1069"/>
                      <a:pt x="1669" y="69"/>
                      <a:pt x="798" y="3"/>
                    </a:cubicBezTo>
                    <a:cubicBezTo>
                      <a:pt x="773" y="1"/>
                      <a:pt x="749" y="0"/>
                      <a:pt x="7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41" name="Google Shape;541;p17"/>
              <p:cNvSpPr/>
              <p:nvPr/>
            </p:nvSpPr>
            <p:spPr>
              <a:xfrm>
                <a:off x="2981000" y="3129913"/>
                <a:ext cx="58600" cy="48325"/>
              </a:xfrm>
              <a:custGeom>
                <a:avLst/>
                <a:gdLst/>
                <a:ahLst/>
                <a:cxnLst/>
                <a:rect l="l" t="t" r="r" b="b"/>
                <a:pathLst>
                  <a:path w="2344" h="1933" extrusionOk="0">
                    <a:moveTo>
                      <a:pt x="1042" y="0"/>
                    </a:moveTo>
                    <a:cubicBezTo>
                      <a:pt x="958" y="0"/>
                      <a:pt x="871" y="10"/>
                      <a:pt x="784" y="30"/>
                    </a:cubicBezTo>
                    <a:cubicBezTo>
                      <a:pt x="1" y="204"/>
                      <a:pt x="392" y="1118"/>
                      <a:pt x="806" y="1640"/>
                    </a:cubicBezTo>
                    <a:cubicBezTo>
                      <a:pt x="806" y="1640"/>
                      <a:pt x="1207" y="1932"/>
                      <a:pt x="1568" y="1932"/>
                    </a:cubicBezTo>
                    <a:cubicBezTo>
                      <a:pt x="1791" y="1932"/>
                      <a:pt x="1998" y="1822"/>
                      <a:pt x="2090" y="1466"/>
                    </a:cubicBezTo>
                    <a:cubicBezTo>
                      <a:pt x="2343" y="724"/>
                      <a:pt x="1774" y="0"/>
                      <a:pt x="104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42" name="Google Shape;542;p17"/>
              <p:cNvSpPr/>
              <p:nvPr/>
            </p:nvSpPr>
            <p:spPr>
              <a:xfrm>
                <a:off x="3163775" y="3235038"/>
                <a:ext cx="70200" cy="41950"/>
              </a:xfrm>
              <a:custGeom>
                <a:avLst/>
                <a:gdLst/>
                <a:ahLst/>
                <a:cxnLst/>
                <a:rect l="l" t="t" r="r" b="b"/>
                <a:pathLst>
                  <a:path w="2808" h="1678" extrusionOk="0">
                    <a:moveTo>
                      <a:pt x="1382" y="0"/>
                    </a:moveTo>
                    <a:cubicBezTo>
                      <a:pt x="1068" y="0"/>
                      <a:pt x="750" y="134"/>
                      <a:pt x="523" y="416"/>
                    </a:cubicBezTo>
                    <a:cubicBezTo>
                      <a:pt x="0" y="1069"/>
                      <a:pt x="871" y="1547"/>
                      <a:pt x="1524" y="1678"/>
                    </a:cubicBezTo>
                    <a:cubicBezTo>
                      <a:pt x="1524" y="1678"/>
                      <a:pt x="2807" y="1613"/>
                      <a:pt x="2416" y="742"/>
                    </a:cubicBezTo>
                    <a:cubicBezTo>
                      <a:pt x="2251" y="261"/>
                      <a:pt x="1820" y="0"/>
                      <a:pt x="138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43" name="Google Shape;543;p17"/>
              <p:cNvSpPr/>
              <p:nvPr/>
            </p:nvSpPr>
            <p:spPr>
              <a:xfrm>
                <a:off x="2829775" y="2877613"/>
                <a:ext cx="47550" cy="41750"/>
              </a:xfrm>
              <a:custGeom>
                <a:avLst/>
                <a:gdLst/>
                <a:ahLst/>
                <a:cxnLst/>
                <a:rect l="l" t="t" r="r" b="b"/>
                <a:pathLst>
                  <a:path w="1902" h="1670" extrusionOk="0">
                    <a:moveTo>
                      <a:pt x="762" y="0"/>
                    </a:moveTo>
                    <a:cubicBezTo>
                      <a:pt x="733" y="0"/>
                      <a:pt x="704" y="2"/>
                      <a:pt x="675" y="4"/>
                    </a:cubicBezTo>
                    <a:cubicBezTo>
                      <a:pt x="1" y="48"/>
                      <a:pt x="197" y="875"/>
                      <a:pt x="480" y="1332"/>
                    </a:cubicBezTo>
                    <a:cubicBezTo>
                      <a:pt x="480" y="1332"/>
                      <a:pt x="818" y="1670"/>
                      <a:pt x="1140" y="1670"/>
                    </a:cubicBezTo>
                    <a:cubicBezTo>
                      <a:pt x="1302" y="1670"/>
                      <a:pt x="1459" y="1585"/>
                      <a:pt x="1568" y="1332"/>
                    </a:cubicBezTo>
                    <a:cubicBezTo>
                      <a:pt x="1902" y="726"/>
                      <a:pt x="1434" y="0"/>
                      <a:pt x="76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44" name="Google Shape;544;p17"/>
              <p:cNvSpPr/>
              <p:nvPr/>
            </p:nvSpPr>
            <p:spPr>
              <a:xfrm>
                <a:off x="2897225" y="3020438"/>
                <a:ext cx="45075" cy="42825"/>
              </a:xfrm>
              <a:custGeom>
                <a:avLst/>
                <a:gdLst/>
                <a:ahLst/>
                <a:cxnLst/>
                <a:rect l="l" t="t" r="r" b="b"/>
                <a:pathLst>
                  <a:path w="1803" h="1713" extrusionOk="0">
                    <a:moveTo>
                      <a:pt x="804" y="0"/>
                    </a:moveTo>
                    <a:cubicBezTo>
                      <a:pt x="666" y="0"/>
                      <a:pt x="528" y="72"/>
                      <a:pt x="414" y="275"/>
                    </a:cubicBezTo>
                    <a:cubicBezTo>
                      <a:pt x="1" y="884"/>
                      <a:pt x="414" y="1689"/>
                      <a:pt x="1132" y="1711"/>
                    </a:cubicBezTo>
                    <a:cubicBezTo>
                      <a:pt x="1150" y="1712"/>
                      <a:pt x="1166" y="1712"/>
                      <a:pt x="1182" y="1712"/>
                    </a:cubicBezTo>
                    <a:cubicBezTo>
                      <a:pt x="1802" y="1712"/>
                      <a:pt x="1714" y="915"/>
                      <a:pt x="1481" y="427"/>
                    </a:cubicBezTo>
                    <a:cubicBezTo>
                      <a:pt x="1481" y="427"/>
                      <a:pt x="1141" y="0"/>
                      <a:pt x="80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45" name="Google Shape;545;p17"/>
              <p:cNvSpPr/>
              <p:nvPr/>
            </p:nvSpPr>
            <p:spPr>
              <a:xfrm>
                <a:off x="3103075" y="3217463"/>
                <a:ext cx="49850" cy="37325"/>
              </a:xfrm>
              <a:custGeom>
                <a:avLst/>
                <a:gdLst/>
                <a:ahLst/>
                <a:cxnLst/>
                <a:rect l="l" t="t" r="r" b="b"/>
                <a:pathLst>
                  <a:path w="1994" h="1493" extrusionOk="0">
                    <a:moveTo>
                      <a:pt x="546" y="1"/>
                    </a:moveTo>
                    <a:cubicBezTo>
                      <a:pt x="292" y="1"/>
                      <a:pt x="35" y="102"/>
                      <a:pt x="35" y="510"/>
                    </a:cubicBezTo>
                    <a:cubicBezTo>
                      <a:pt x="0" y="1063"/>
                      <a:pt x="461" y="1493"/>
                      <a:pt x="968" y="1493"/>
                    </a:cubicBezTo>
                    <a:cubicBezTo>
                      <a:pt x="1099" y="1493"/>
                      <a:pt x="1233" y="1464"/>
                      <a:pt x="1362" y="1402"/>
                    </a:cubicBezTo>
                    <a:cubicBezTo>
                      <a:pt x="1993" y="1097"/>
                      <a:pt x="1471" y="423"/>
                      <a:pt x="1036" y="96"/>
                    </a:cubicBezTo>
                    <a:cubicBezTo>
                      <a:pt x="1036" y="96"/>
                      <a:pt x="793" y="1"/>
                      <a:pt x="54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46" name="Google Shape;546;p17"/>
              <p:cNvSpPr/>
              <p:nvPr/>
            </p:nvSpPr>
            <p:spPr>
              <a:xfrm>
                <a:off x="2941000" y="3076863"/>
                <a:ext cx="48200" cy="42425"/>
              </a:xfrm>
              <a:custGeom>
                <a:avLst/>
                <a:gdLst/>
                <a:ahLst/>
                <a:cxnLst/>
                <a:rect l="l" t="t" r="r" b="b"/>
                <a:pathLst>
                  <a:path w="1928" h="1697" extrusionOk="0">
                    <a:moveTo>
                      <a:pt x="778" y="1"/>
                    </a:moveTo>
                    <a:cubicBezTo>
                      <a:pt x="620" y="1"/>
                      <a:pt x="467" y="82"/>
                      <a:pt x="361" y="324"/>
                    </a:cubicBezTo>
                    <a:cubicBezTo>
                      <a:pt x="1" y="938"/>
                      <a:pt x="465" y="1697"/>
                      <a:pt x="1172" y="1697"/>
                    </a:cubicBezTo>
                    <a:cubicBezTo>
                      <a:pt x="1191" y="1697"/>
                      <a:pt x="1211" y="1696"/>
                      <a:pt x="1231" y="1695"/>
                    </a:cubicBezTo>
                    <a:cubicBezTo>
                      <a:pt x="1927" y="1651"/>
                      <a:pt x="1710" y="825"/>
                      <a:pt x="1448" y="346"/>
                    </a:cubicBezTo>
                    <a:cubicBezTo>
                      <a:pt x="1448" y="346"/>
                      <a:pt x="1103" y="1"/>
                      <a:pt x="77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47" name="Google Shape;547;p17"/>
              <p:cNvSpPr/>
              <p:nvPr/>
            </p:nvSpPr>
            <p:spPr>
              <a:xfrm>
                <a:off x="3035400" y="3184613"/>
                <a:ext cx="46550" cy="34100"/>
              </a:xfrm>
              <a:custGeom>
                <a:avLst/>
                <a:gdLst/>
                <a:ahLst/>
                <a:cxnLst/>
                <a:rect l="l" t="t" r="r" b="b"/>
                <a:pathLst>
                  <a:path w="1862" h="1364" extrusionOk="0">
                    <a:moveTo>
                      <a:pt x="994" y="0"/>
                    </a:moveTo>
                    <a:cubicBezTo>
                      <a:pt x="845" y="0"/>
                      <a:pt x="691" y="40"/>
                      <a:pt x="544" y="126"/>
                    </a:cubicBezTo>
                    <a:cubicBezTo>
                      <a:pt x="1" y="431"/>
                      <a:pt x="501" y="1019"/>
                      <a:pt x="936" y="1301"/>
                    </a:cubicBezTo>
                    <a:cubicBezTo>
                      <a:pt x="936" y="1301"/>
                      <a:pt x="1127" y="1364"/>
                      <a:pt x="1334" y="1364"/>
                    </a:cubicBezTo>
                    <a:cubicBezTo>
                      <a:pt x="1586" y="1364"/>
                      <a:pt x="1862" y="1272"/>
                      <a:pt x="1850" y="866"/>
                    </a:cubicBezTo>
                    <a:cubicBezTo>
                      <a:pt x="1850" y="360"/>
                      <a:pt x="1445" y="0"/>
                      <a:pt x="9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48" name="Google Shape;548;p17"/>
              <p:cNvSpPr/>
              <p:nvPr/>
            </p:nvSpPr>
            <p:spPr>
              <a:xfrm>
                <a:off x="3266350" y="3243863"/>
                <a:ext cx="50850" cy="31025"/>
              </a:xfrm>
              <a:custGeom>
                <a:avLst/>
                <a:gdLst/>
                <a:ahLst/>
                <a:cxnLst/>
                <a:rect l="l" t="t" r="r" b="b"/>
                <a:pathLst>
                  <a:path w="2034" h="1241" extrusionOk="0">
                    <a:moveTo>
                      <a:pt x="893" y="1"/>
                    </a:moveTo>
                    <a:cubicBezTo>
                      <a:pt x="459" y="1"/>
                      <a:pt x="1" y="149"/>
                      <a:pt x="162" y="650"/>
                    </a:cubicBezTo>
                    <a:cubicBezTo>
                      <a:pt x="253" y="1027"/>
                      <a:pt x="584" y="1241"/>
                      <a:pt x="920" y="1241"/>
                    </a:cubicBezTo>
                    <a:cubicBezTo>
                      <a:pt x="1147" y="1241"/>
                      <a:pt x="1375" y="1144"/>
                      <a:pt x="1533" y="933"/>
                    </a:cubicBezTo>
                    <a:cubicBezTo>
                      <a:pt x="2033" y="411"/>
                      <a:pt x="1163" y="19"/>
                      <a:pt x="1163" y="19"/>
                    </a:cubicBezTo>
                    <a:cubicBezTo>
                      <a:pt x="1078" y="8"/>
                      <a:pt x="987" y="1"/>
                      <a:pt x="89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49" name="Google Shape;549;p17"/>
              <p:cNvSpPr/>
              <p:nvPr/>
            </p:nvSpPr>
            <p:spPr>
              <a:xfrm>
                <a:off x="3327275" y="3229388"/>
                <a:ext cx="68800" cy="40450"/>
              </a:xfrm>
              <a:custGeom>
                <a:avLst/>
                <a:gdLst/>
                <a:ahLst/>
                <a:cxnLst/>
                <a:rect l="l" t="t" r="r" b="b"/>
                <a:pathLst>
                  <a:path w="2752" h="1618" extrusionOk="0">
                    <a:moveTo>
                      <a:pt x="1249" y="0"/>
                    </a:moveTo>
                    <a:cubicBezTo>
                      <a:pt x="769" y="0"/>
                      <a:pt x="300" y="314"/>
                      <a:pt x="162" y="838"/>
                    </a:cubicBezTo>
                    <a:cubicBezTo>
                      <a:pt x="0" y="1421"/>
                      <a:pt x="525" y="1618"/>
                      <a:pt x="1064" y="1618"/>
                    </a:cubicBezTo>
                    <a:cubicBezTo>
                      <a:pt x="1250" y="1618"/>
                      <a:pt x="1437" y="1595"/>
                      <a:pt x="1598" y="1556"/>
                    </a:cubicBezTo>
                    <a:cubicBezTo>
                      <a:pt x="1598" y="1556"/>
                      <a:pt x="2751" y="990"/>
                      <a:pt x="2033" y="337"/>
                    </a:cubicBezTo>
                    <a:cubicBezTo>
                      <a:pt x="1810" y="106"/>
                      <a:pt x="1527" y="0"/>
                      <a:pt x="124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50" name="Google Shape;550;p17"/>
              <p:cNvSpPr/>
              <p:nvPr/>
            </p:nvSpPr>
            <p:spPr>
              <a:xfrm>
                <a:off x="3486600" y="3179963"/>
                <a:ext cx="63400" cy="42900"/>
              </a:xfrm>
              <a:custGeom>
                <a:avLst/>
                <a:gdLst/>
                <a:ahLst/>
                <a:cxnLst/>
                <a:rect l="l" t="t" r="r" b="b"/>
                <a:pathLst>
                  <a:path w="2536" h="1716" extrusionOk="0">
                    <a:moveTo>
                      <a:pt x="1131" y="0"/>
                    </a:moveTo>
                    <a:cubicBezTo>
                      <a:pt x="535" y="0"/>
                      <a:pt x="0" y="490"/>
                      <a:pt x="34" y="1161"/>
                    </a:cubicBezTo>
                    <a:cubicBezTo>
                      <a:pt x="45" y="1571"/>
                      <a:pt x="304" y="1716"/>
                      <a:pt x="631" y="1716"/>
                    </a:cubicBezTo>
                    <a:cubicBezTo>
                      <a:pt x="946" y="1716"/>
                      <a:pt x="1323" y="1582"/>
                      <a:pt x="1600" y="1422"/>
                    </a:cubicBezTo>
                    <a:cubicBezTo>
                      <a:pt x="1600" y="1422"/>
                      <a:pt x="2536" y="552"/>
                      <a:pt x="1665" y="138"/>
                    </a:cubicBezTo>
                    <a:cubicBezTo>
                      <a:pt x="1491" y="44"/>
                      <a:pt x="1308" y="0"/>
                      <a:pt x="113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51" name="Google Shape;551;p17"/>
              <p:cNvSpPr/>
              <p:nvPr/>
            </p:nvSpPr>
            <p:spPr>
              <a:xfrm>
                <a:off x="3647500" y="3023438"/>
                <a:ext cx="61875" cy="47100"/>
              </a:xfrm>
              <a:custGeom>
                <a:avLst/>
                <a:gdLst/>
                <a:ahLst/>
                <a:cxnLst/>
                <a:rect l="l" t="t" r="r" b="b"/>
                <a:pathLst>
                  <a:path w="2475" h="1884" extrusionOk="0">
                    <a:moveTo>
                      <a:pt x="1306" y="1"/>
                    </a:moveTo>
                    <a:cubicBezTo>
                      <a:pt x="550" y="1"/>
                      <a:pt x="0" y="750"/>
                      <a:pt x="277" y="1482"/>
                    </a:cubicBezTo>
                    <a:cubicBezTo>
                      <a:pt x="382" y="1773"/>
                      <a:pt x="565" y="1884"/>
                      <a:pt x="777" y="1884"/>
                    </a:cubicBezTo>
                    <a:cubicBezTo>
                      <a:pt x="1136" y="1884"/>
                      <a:pt x="1578" y="1565"/>
                      <a:pt x="1866" y="1264"/>
                    </a:cubicBezTo>
                    <a:cubicBezTo>
                      <a:pt x="1866" y="1264"/>
                      <a:pt x="2475" y="133"/>
                      <a:pt x="1539" y="24"/>
                    </a:cubicBezTo>
                    <a:cubicBezTo>
                      <a:pt x="1460" y="8"/>
                      <a:pt x="1382" y="1"/>
                      <a:pt x="130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52" name="Google Shape;552;p17"/>
              <p:cNvSpPr/>
              <p:nvPr/>
            </p:nvSpPr>
            <p:spPr>
              <a:xfrm>
                <a:off x="3726775" y="2820388"/>
                <a:ext cx="46250" cy="54100"/>
              </a:xfrm>
              <a:custGeom>
                <a:avLst/>
                <a:gdLst/>
                <a:ahLst/>
                <a:cxnLst/>
                <a:rect l="l" t="t" r="r" b="b"/>
                <a:pathLst>
                  <a:path w="1850" h="2164" extrusionOk="0">
                    <a:moveTo>
                      <a:pt x="1188" y="0"/>
                    </a:moveTo>
                    <a:cubicBezTo>
                      <a:pt x="1083" y="0"/>
                      <a:pt x="964" y="35"/>
                      <a:pt x="827" y="117"/>
                    </a:cubicBezTo>
                    <a:cubicBezTo>
                      <a:pt x="44" y="509"/>
                      <a:pt x="0" y="1597"/>
                      <a:pt x="762" y="2054"/>
                    </a:cubicBezTo>
                    <a:cubicBezTo>
                      <a:pt x="880" y="2130"/>
                      <a:pt x="988" y="2164"/>
                      <a:pt x="1088" y="2164"/>
                    </a:cubicBezTo>
                    <a:cubicBezTo>
                      <a:pt x="1556" y="2164"/>
                      <a:pt x="1814" y="1418"/>
                      <a:pt x="1850" y="879"/>
                    </a:cubicBezTo>
                    <a:cubicBezTo>
                      <a:pt x="1850" y="879"/>
                      <a:pt x="1713" y="0"/>
                      <a:pt x="118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53" name="Google Shape;553;p17"/>
              <p:cNvSpPr/>
              <p:nvPr/>
            </p:nvSpPr>
            <p:spPr>
              <a:xfrm>
                <a:off x="3411275" y="3218813"/>
                <a:ext cx="53075" cy="35425"/>
              </a:xfrm>
              <a:custGeom>
                <a:avLst/>
                <a:gdLst/>
                <a:ahLst/>
                <a:cxnLst/>
                <a:rect l="l" t="t" r="r" b="b"/>
                <a:pathLst>
                  <a:path w="2123" h="1417" extrusionOk="0">
                    <a:moveTo>
                      <a:pt x="1573" y="1"/>
                    </a:moveTo>
                    <a:cubicBezTo>
                      <a:pt x="1323" y="1"/>
                      <a:pt x="1031" y="87"/>
                      <a:pt x="805" y="194"/>
                    </a:cubicBezTo>
                    <a:cubicBezTo>
                      <a:pt x="805" y="194"/>
                      <a:pt x="0" y="891"/>
                      <a:pt x="697" y="1282"/>
                    </a:cubicBezTo>
                    <a:cubicBezTo>
                      <a:pt x="849" y="1375"/>
                      <a:pt x="1014" y="1417"/>
                      <a:pt x="1175" y="1417"/>
                    </a:cubicBezTo>
                    <a:cubicBezTo>
                      <a:pt x="1658" y="1417"/>
                      <a:pt x="2111" y="1038"/>
                      <a:pt x="2111" y="499"/>
                    </a:cubicBezTo>
                    <a:cubicBezTo>
                      <a:pt x="2123" y="128"/>
                      <a:pt x="1879" y="1"/>
                      <a:pt x="157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54" name="Google Shape;554;p17"/>
              <p:cNvSpPr/>
              <p:nvPr/>
            </p:nvSpPr>
            <p:spPr>
              <a:xfrm>
                <a:off x="3546175" y="3133238"/>
                <a:ext cx="53000" cy="36900"/>
              </a:xfrm>
              <a:custGeom>
                <a:avLst/>
                <a:gdLst/>
                <a:ahLst/>
                <a:cxnLst/>
                <a:rect l="l" t="t" r="r" b="b"/>
                <a:pathLst>
                  <a:path w="2120" h="1476" extrusionOk="0">
                    <a:moveTo>
                      <a:pt x="1568" y="0"/>
                    </a:moveTo>
                    <a:cubicBezTo>
                      <a:pt x="1298" y="0"/>
                      <a:pt x="974" y="133"/>
                      <a:pt x="740" y="288"/>
                    </a:cubicBezTo>
                    <a:cubicBezTo>
                      <a:pt x="740" y="288"/>
                      <a:pt x="0" y="1050"/>
                      <a:pt x="740" y="1376"/>
                    </a:cubicBezTo>
                    <a:cubicBezTo>
                      <a:pt x="872" y="1445"/>
                      <a:pt x="1010" y="1476"/>
                      <a:pt x="1144" y="1476"/>
                    </a:cubicBezTo>
                    <a:cubicBezTo>
                      <a:pt x="1654" y="1476"/>
                      <a:pt x="2119" y="1030"/>
                      <a:pt x="2067" y="463"/>
                    </a:cubicBezTo>
                    <a:cubicBezTo>
                      <a:pt x="2036" y="122"/>
                      <a:pt x="1827" y="0"/>
                      <a:pt x="156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55" name="Google Shape;555;p17"/>
              <p:cNvSpPr/>
              <p:nvPr/>
            </p:nvSpPr>
            <p:spPr>
              <a:xfrm>
                <a:off x="3720775" y="2905163"/>
                <a:ext cx="40275" cy="44200"/>
              </a:xfrm>
              <a:custGeom>
                <a:avLst/>
                <a:gdLst/>
                <a:ahLst/>
                <a:cxnLst/>
                <a:rect l="l" t="t" r="r" b="b"/>
                <a:pathLst>
                  <a:path w="1611" h="1768" extrusionOk="0">
                    <a:moveTo>
                      <a:pt x="1115" y="1"/>
                    </a:moveTo>
                    <a:cubicBezTo>
                      <a:pt x="1045" y="1"/>
                      <a:pt x="964" y="17"/>
                      <a:pt x="871" y="55"/>
                    </a:cubicBezTo>
                    <a:cubicBezTo>
                      <a:pt x="175" y="273"/>
                      <a:pt x="1" y="1143"/>
                      <a:pt x="545" y="1622"/>
                    </a:cubicBezTo>
                    <a:cubicBezTo>
                      <a:pt x="656" y="1724"/>
                      <a:pt x="765" y="1767"/>
                      <a:pt x="867" y="1767"/>
                    </a:cubicBezTo>
                    <a:cubicBezTo>
                      <a:pt x="1224" y="1767"/>
                      <a:pt x="1509" y="1240"/>
                      <a:pt x="1611" y="817"/>
                    </a:cubicBezTo>
                    <a:cubicBezTo>
                      <a:pt x="1611" y="817"/>
                      <a:pt x="1611" y="1"/>
                      <a:pt x="111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56" name="Google Shape;556;p17"/>
              <p:cNvSpPr/>
              <p:nvPr/>
            </p:nvSpPr>
            <p:spPr>
              <a:xfrm>
                <a:off x="3596750" y="3081413"/>
                <a:ext cx="52750" cy="37550"/>
              </a:xfrm>
              <a:custGeom>
                <a:avLst/>
                <a:gdLst/>
                <a:ahLst/>
                <a:cxnLst/>
                <a:rect l="l" t="t" r="r" b="b"/>
                <a:pathLst>
                  <a:path w="2110" h="1502" extrusionOk="0">
                    <a:moveTo>
                      <a:pt x="1535" y="0"/>
                    </a:moveTo>
                    <a:cubicBezTo>
                      <a:pt x="1252" y="0"/>
                      <a:pt x="898" y="176"/>
                      <a:pt x="654" y="360"/>
                    </a:cubicBezTo>
                    <a:cubicBezTo>
                      <a:pt x="654" y="360"/>
                      <a:pt x="1" y="1208"/>
                      <a:pt x="762" y="1448"/>
                    </a:cubicBezTo>
                    <a:cubicBezTo>
                      <a:pt x="867" y="1485"/>
                      <a:pt x="972" y="1502"/>
                      <a:pt x="1075" y="1502"/>
                    </a:cubicBezTo>
                    <a:cubicBezTo>
                      <a:pt x="1633" y="1502"/>
                      <a:pt x="2110" y="991"/>
                      <a:pt x="1981" y="403"/>
                    </a:cubicBezTo>
                    <a:cubicBezTo>
                      <a:pt x="1933" y="108"/>
                      <a:pt x="1756" y="0"/>
                      <a:pt x="153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57" name="Google Shape;557;p17"/>
              <p:cNvSpPr/>
              <p:nvPr/>
            </p:nvSpPr>
            <p:spPr>
              <a:xfrm>
                <a:off x="3690325" y="2969513"/>
                <a:ext cx="47875" cy="37000"/>
              </a:xfrm>
              <a:custGeom>
                <a:avLst/>
                <a:gdLst/>
                <a:ahLst/>
                <a:cxnLst/>
                <a:rect l="l" t="t" r="r" b="b"/>
                <a:pathLst>
                  <a:path w="1915" h="1480" extrusionOk="0">
                    <a:moveTo>
                      <a:pt x="1299" y="1"/>
                    </a:moveTo>
                    <a:cubicBezTo>
                      <a:pt x="1015" y="1"/>
                      <a:pt x="668" y="267"/>
                      <a:pt x="457" y="506"/>
                    </a:cubicBezTo>
                    <a:cubicBezTo>
                      <a:pt x="457" y="506"/>
                      <a:pt x="0" y="1398"/>
                      <a:pt x="740" y="1463"/>
                    </a:cubicBezTo>
                    <a:cubicBezTo>
                      <a:pt x="797" y="1474"/>
                      <a:pt x="854" y="1480"/>
                      <a:pt x="908" y="1480"/>
                    </a:cubicBezTo>
                    <a:cubicBezTo>
                      <a:pt x="1498" y="1480"/>
                      <a:pt x="1915" y="866"/>
                      <a:pt x="1676" y="288"/>
                    </a:cubicBezTo>
                    <a:cubicBezTo>
                      <a:pt x="1591" y="80"/>
                      <a:pt x="1455" y="1"/>
                      <a:pt x="129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58" name="Google Shape;558;p17"/>
              <p:cNvSpPr/>
              <p:nvPr/>
            </p:nvSpPr>
            <p:spPr>
              <a:xfrm>
                <a:off x="3726225" y="2735163"/>
                <a:ext cx="51550" cy="52550"/>
              </a:xfrm>
              <a:custGeom>
                <a:avLst/>
                <a:gdLst/>
                <a:ahLst/>
                <a:cxnLst/>
                <a:rect l="l" t="t" r="r" b="b"/>
                <a:pathLst>
                  <a:path w="2062" h="2102" extrusionOk="0">
                    <a:moveTo>
                      <a:pt x="1006" y="1"/>
                    </a:moveTo>
                    <a:cubicBezTo>
                      <a:pt x="853" y="1"/>
                      <a:pt x="694" y="77"/>
                      <a:pt x="544" y="285"/>
                    </a:cubicBezTo>
                    <a:cubicBezTo>
                      <a:pt x="0" y="959"/>
                      <a:pt x="392" y="1960"/>
                      <a:pt x="1262" y="2090"/>
                    </a:cubicBezTo>
                    <a:cubicBezTo>
                      <a:pt x="1310" y="2098"/>
                      <a:pt x="1354" y="2102"/>
                      <a:pt x="1396" y="2102"/>
                    </a:cubicBezTo>
                    <a:cubicBezTo>
                      <a:pt x="2062" y="2102"/>
                      <a:pt x="2011" y="1162"/>
                      <a:pt x="1806" y="589"/>
                    </a:cubicBezTo>
                    <a:cubicBezTo>
                      <a:pt x="1806" y="589"/>
                      <a:pt x="1430" y="1"/>
                      <a:pt x="100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59" name="Google Shape;559;p17"/>
              <p:cNvSpPr/>
              <p:nvPr/>
            </p:nvSpPr>
            <p:spPr>
              <a:xfrm>
                <a:off x="3664325" y="2583963"/>
                <a:ext cx="56475" cy="50625"/>
              </a:xfrm>
              <a:custGeom>
                <a:avLst/>
                <a:gdLst/>
                <a:ahLst/>
                <a:cxnLst/>
                <a:rect l="l" t="t" r="r" b="b"/>
                <a:pathLst>
                  <a:path w="2259" h="2025" extrusionOk="0">
                    <a:moveTo>
                      <a:pt x="935" y="0"/>
                    </a:moveTo>
                    <a:cubicBezTo>
                      <a:pt x="751" y="0"/>
                      <a:pt x="569" y="94"/>
                      <a:pt x="431" y="371"/>
                    </a:cubicBezTo>
                    <a:cubicBezTo>
                      <a:pt x="1" y="1102"/>
                      <a:pt x="549" y="2025"/>
                      <a:pt x="1402" y="2025"/>
                    </a:cubicBezTo>
                    <a:cubicBezTo>
                      <a:pt x="1412" y="2025"/>
                      <a:pt x="1422" y="2025"/>
                      <a:pt x="1432" y="2024"/>
                    </a:cubicBezTo>
                    <a:cubicBezTo>
                      <a:pt x="2259" y="2003"/>
                      <a:pt x="2041" y="1024"/>
                      <a:pt x="1737" y="436"/>
                    </a:cubicBezTo>
                    <a:cubicBezTo>
                      <a:pt x="1737" y="436"/>
                      <a:pt x="1331" y="0"/>
                      <a:pt x="93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60" name="Google Shape;560;p17"/>
              <p:cNvSpPr/>
              <p:nvPr/>
            </p:nvSpPr>
            <p:spPr>
              <a:xfrm>
                <a:off x="3513750" y="2420588"/>
                <a:ext cx="59650" cy="46425"/>
              </a:xfrm>
              <a:custGeom>
                <a:avLst/>
                <a:gdLst/>
                <a:ahLst/>
                <a:cxnLst/>
                <a:rect l="l" t="t" r="r" b="b"/>
                <a:pathLst>
                  <a:path w="2386" h="1857" extrusionOk="0">
                    <a:moveTo>
                      <a:pt x="714" y="0"/>
                    </a:moveTo>
                    <a:cubicBezTo>
                      <a:pt x="461" y="0"/>
                      <a:pt x="222" y="118"/>
                      <a:pt x="166" y="531"/>
                    </a:cubicBezTo>
                    <a:cubicBezTo>
                      <a:pt x="0" y="1248"/>
                      <a:pt x="566" y="1857"/>
                      <a:pt x="1244" y="1857"/>
                    </a:cubicBezTo>
                    <a:cubicBezTo>
                      <a:pt x="1368" y="1857"/>
                      <a:pt x="1496" y="1836"/>
                      <a:pt x="1624" y="1793"/>
                    </a:cubicBezTo>
                    <a:cubicBezTo>
                      <a:pt x="2385" y="1532"/>
                      <a:pt x="1885" y="661"/>
                      <a:pt x="1406" y="204"/>
                    </a:cubicBezTo>
                    <a:cubicBezTo>
                      <a:pt x="1406" y="204"/>
                      <a:pt x="1047" y="0"/>
                      <a:pt x="71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61" name="Google Shape;561;p17"/>
              <p:cNvSpPr/>
              <p:nvPr/>
            </p:nvSpPr>
            <p:spPr>
              <a:xfrm>
                <a:off x="3706125" y="2657738"/>
                <a:ext cx="48400" cy="40475"/>
              </a:xfrm>
              <a:custGeom>
                <a:avLst/>
                <a:gdLst/>
                <a:ahLst/>
                <a:cxnLst/>
                <a:rect l="l" t="t" r="r" b="b"/>
                <a:pathLst>
                  <a:path w="1936" h="1619" extrusionOk="0">
                    <a:moveTo>
                      <a:pt x="648" y="0"/>
                    </a:moveTo>
                    <a:cubicBezTo>
                      <a:pt x="472" y="0"/>
                      <a:pt x="305" y="91"/>
                      <a:pt x="217" y="379"/>
                    </a:cubicBezTo>
                    <a:cubicBezTo>
                      <a:pt x="0" y="990"/>
                      <a:pt x="462" y="1619"/>
                      <a:pt x="1068" y="1619"/>
                    </a:cubicBezTo>
                    <a:cubicBezTo>
                      <a:pt x="1131" y="1619"/>
                      <a:pt x="1196" y="1612"/>
                      <a:pt x="1261" y="1597"/>
                    </a:cubicBezTo>
                    <a:cubicBezTo>
                      <a:pt x="1936" y="1467"/>
                      <a:pt x="1631" y="684"/>
                      <a:pt x="1283" y="270"/>
                    </a:cubicBezTo>
                    <a:cubicBezTo>
                      <a:pt x="1283" y="270"/>
                      <a:pt x="952" y="0"/>
                      <a:pt x="64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62" name="Google Shape;562;p17"/>
              <p:cNvSpPr/>
              <p:nvPr/>
            </p:nvSpPr>
            <p:spPr>
              <a:xfrm>
                <a:off x="3620150" y="2522963"/>
                <a:ext cx="47575" cy="41525"/>
              </a:xfrm>
              <a:custGeom>
                <a:avLst/>
                <a:gdLst/>
                <a:ahLst/>
                <a:cxnLst/>
                <a:rect l="l" t="t" r="r" b="b"/>
                <a:pathLst>
                  <a:path w="1903" h="1661" extrusionOk="0">
                    <a:moveTo>
                      <a:pt x="783" y="0"/>
                    </a:moveTo>
                    <a:cubicBezTo>
                      <a:pt x="755" y="0"/>
                      <a:pt x="726" y="1"/>
                      <a:pt x="697" y="4"/>
                    </a:cubicBezTo>
                    <a:cubicBezTo>
                      <a:pt x="1" y="47"/>
                      <a:pt x="218" y="853"/>
                      <a:pt x="501" y="1331"/>
                    </a:cubicBezTo>
                    <a:cubicBezTo>
                      <a:pt x="501" y="1331"/>
                      <a:pt x="839" y="1660"/>
                      <a:pt x="1162" y="1660"/>
                    </a:cubicBezTo>
                    <a:cubicBezTo>
                      <a:pt x="1323" y="1660"/>
                      <a:pt x="1480" y="1578"/>
                      <a:pt x="1589" y="1331"/>
                    </a:cubicBezTo>
                    <a:cubicBezTo>
                      <a:pt x="1902" y="726"/>
                      <a:pt x="1454" y="0"/>
                      <a:pt x="783"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63" name="Google Shape;563;p17"/>
              <p:cNvSpPr/>
              <p:nvPr/>
            </p:nvSpPr>
            <p:spPr>
              <a:xfrm>
                <a:off x="3390050" y="2356838"/>
                <a:ext cx="51350" cy="36350"/>
              </a:xfrm>
              <a:custGeom>
                <a:avLst/>
                <a:gdLst/>
                <a:ahLst/>
                <a:cxnLst/>
                <a:rect l="l" t="t" r="r" b="b"/>
                <a:pathLst>
                  <a:path w="2054" h="1454" extrusionOk="0">
                    <a:moveTo>
                      <a:pt x="1081" y="1"/>
                    </a:moveTo>
                    <a:cubicBezTo>
                      <a:pt x="906" y="1"/>
                      <a:pt x="727" y="52"/>
                      <a:pt x="567" y="165"/>
                    </a:cubicBezTo>
                    <a:cubicBezTo>
                      <a:pt x="1" y="535"/>
                      <a:pt x="567" y="1144"/>
                      <a:pt x="1067" y="1405"/>
                    </a:cubicBezTo>
                    <a:cubicBezTo>
                      <a:pt x="1067" y="1405"/>
                      <a:pt x="1241" y="1453"/>
                      <a:pt x="1440" y="1453"/>
                    </a:cubicBezTo>
                    <a:cubicBezTo>
                      <a:pt x="1722" y="1453"/>
                      <a:pt x="2054" y="1356"/>
                      <a:pt x="2003" y="883"/>
                    </a:cubicBezTo>
                    <a:cubicBezTo>
                      <a:pt x="1987" y="362"/>
                      <a:pt x="1546" y="1"/>
                      <a:pt x="10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64" name="Google Shape;564;p17"/>
              <p:cNvSpPr/>
              <p:nvPr/>
            </p:nvSpPr>
            <p:spPr>
              <a:xfrm>
                <a:off x="3567925" y="2473163"/>
                <a:ext cx="48450" cy="40475"/>
              </a:xfrm>
              <a:custGeom>
                <a:avLst/>
                <a:gdLst/>
                <a:ahLst/>
                <a:cxnLst/>
                <a:rect l="l" t="t" r="r" b="b"/>
                <a:pathLst>
                  <a:path w="1938" h="1619" extrusionOk="0">
                    <a:moveTo>
                      <a:pt x="828" y="0"/>
                    </a:moveTo>
                    <a:cubicBezTo>
                      <a:pt x="771" y="0"/>
                      <a:pt x="713" y="5"/>
                      <a:pt x="654" y="16"/>
                    </a:cubicBezTo>
                    <a:cubicBezTo>
                      <a:pt x="1" y="125"/>
                      <a:pt x="284" y="908"/>
                      <a:pt x="610" y="1343"/>
                    </a:cubicBezTo>
                    <a:cubicBezTo>
                      <a:pt x="610" y="1343"/>
                      <a:pt x="957" y="1619"/>
                      <a:pt x="1269" y="1619"/>
                    </a:cubicBezTo>
                    <a:cubicBezTo>
                      <a:pt x="1446" y="1619"/>
                      <a:pt x="1612" y="1531"/>
                      <a:pt x="1698" y="1256"/>
                    </a:cubicBezTo>
                    <a:cubicBezTo>
                      <a:pt x="1937" y="637"/>
                      <a:pt x="1463" y="0"/>
                      <a:pt x="82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65" name="Google Shape;565;p17"/>
              <p:cNvSpPr/>
              <p:nvPr/>
            </p:nvSpPr>
            <p:spPr>
              <a:xfrm>
                <a:off x="3463000" y="2385938"/>
                <a:ext cx="49475" cy="33475"/>
              </a:xfrm>
              <a:custGeom>
                <a:avLst/>
                <a:gdLst/>
                <a:ahLst/>
                <a:cxnLst/>
                <a:rect l="l" t="t" r="r" b="b"/>
                <a:pathLst>
                  <a:path w="1979" h="1339" extrusionOk="0">
                    <a:moveTo>
                      <a:pt x="669" y="0"/>
                    </a:moveTo>
                    <a:cubicBezTo>
                      <a:pt x="389" y="0"/>
                      <a:pt x="0" y="84"/>
                      <a:pt x="85" y="568"/>
                    </a:cubicBezTo>
                    <a:cubicBezTo>
                      <a:pt x="131" y="1037"/>
                      <a:pt x="524" y="1338"/>
                      <a:pt x="935" y="1338"/>
                    </a:cubicBezTo>
                    <a:cubicBezTo>
                      <a:pt x="1115" y="1338"/>
                      <a:pt x="1298" y="1281"/>
                      <a:pt x="1456" y="1155"/>
                    </a:cubicBezTo>
                    <a:cubicBezTo>
                      <a:pt x="1978" y="763"/>
                      <a:pt x="1391" y="241"/>
                      <a:pt x="934" y="24"/>
                    </a:cubicBezTo>
                    <a:cubicBezTo>
                      <a:pt x="934" y="24"/>
                      <a:pt x="817" y="0"/>
                      <a:pt x="66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66" name="Google Shape;566;p17"/>
              <p:cNvSpPr/>
              <p:nvPr/>
            </p:nvSpPr>
            <p:spPr>
              <a:xfrm>
                <a:off x="3329675" y="2349988"/>
                <a:ext cx="50650" cy="31225"/>
              </a:xfrm>
              <a:custGeom>
                <a:avLst/>
                <a:gdLst/>
                <a:ahLst/>
                <a:cxnLst/>
                <a:rect l="l" t="t" r="r" b="b"/>
                <a:pathLst>
                  <a:path w="2026" h="1249" extrusionOk="0">
                    <a:moveTo>
                      <a:pt x="1092" y="1"/>
                    </a:moveTo>
                    <a:cubicBezTo>
                      <a:pt x="866" y="1"/>
                      <a:pt x="637" y="98"/>
                      <a:pt x="479" y="309"/>
                    </a:cubicBezTo>
                    <a:cubicBezTo>
                      <a:pt x="1" y="831"/>
                      <a:pt x="849" y="1222"/>
                      <a:pt x="849" y="1222"/>
                    </a:cubicBezTo>
                    <a:cubicBezTo>
                      <a:pt x="942" y="1239"/>
                      <a:pt x="1044" y="1249"/>
                      <a:pt x="1147" y="1249"/>
                    </a:cubicBezTo>
                    <a:cubicBezTo>
                      <a:pt x="1578" y="1249"/>
                      <a:pt x="2026" y="1083"/>
                      <a:pt x="1850" y="591"/>
                    </a:cubicBezTo>
                    <a:cubicBezTo>
                      <a:pt x="1759" y="215"/>
                      <a:pt x="1428" y="1"/>
                      <a:pt x="109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67" name="Google Shape;567;p17"/>
              <p:cNvSpPr/>
              <p:nvPr/>
            </p:nvSpPr>
            <p:spPr>
              <a:xfrm>
                <a:off x="3255150" y="2418938"/>
                <a:ext cx="61500" cy="31800"/>
              </a:xfrm>
              <a:custGeom>
                <a:avLst/>
                <a:gdLst/>
                <a:ahLst/>
                <a:cxnLst/>
                <a:rect l="l" t="t" r="r" b="b"/>
                <a:pathLst>
                  <a:path w="2460" h="1272" extrusionOk="0">
                    <a:moveTo>
                      <a:pt x="1316" y="0"/>
                    </a:moveTo>
                    <a:cubicBezTo>
                      <a:pt x="982" y="0"/>
                      <a:pt x="651" y="159"/>
                      <a:pt x="458" y="466"/>
                    </a:cubicBezTo>
                    <a:cubicBezTo>
                      <a:pt x="1" y="1119"/>
                      <a:pt x="1089" y="1271"/>
                      <a:pt x="1089" y="1271"/>
                    </a:cubicBezTo>
                    <a:cubicBezTo>
                      <a:pt x="1654" y="1228"/>
                      <a:pt x="2460" y="945"/>
                      <a:pt x="2133" y="401"/>
                    </a:cubicBezTo>
                    <a:cubicBezTo>
                      <a:pt x="1926" y="131"/>
                      <a:pt x="1620" y="0"/>
                      <a:pt x="131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68" name="Google Shape;568;p17"/>
              <p:cNvSpPr/>
              <p:nvPr/>
            </p:nvSpPr>
            <p:spPr>
              <a:xfrm>
                <a:off x="3112100" y="2463463"/>
                <a:ext cx="52250" cy="28075"/>
              </a:xfrm>
              <a:custGeom>
                <a:avLst/>
                <a:gdLst/>
                <a:ahLst/>
                <a:cxnLst/>
                <a:rect l="l" t="t" r="r" b="b"/>
                <a:pathLst>
                  <a:path w="2090" h="1123" extrusionOk="0">
                    <a:moveTo>
                      <a:pt x="1121" y="0"/>
                    </a:moveTo>
                    <a:cubicBezTo>
                      <a:pt x="793" y="0"/>
                      <a:pt x="472" y="191"/>
                      <a:pt x="327" y="535"/>
                    </a:cubicBezTo>
                    <a:cubicBezTo>
                      <a:pt x="0" y="1122"/>
                      <a:pt x="936" y="1122"/>
                      <a:pt x="936" y="1122"/>
                    </a:cubicBezTo>
                    <a:cubicBezTo>
                      <a:pt x="1415" y="1013"/>
                      <a:pt x="2089" y="665"/>
                      <a:pt x="1719" y="252"/>
                    </a:cubicBezTo>
                    <a:cubicBezTo>
                      <a:pt x="1548" y="81"/>
                      <a:pt x="1333" y="0"/>
                      <a:pt x="112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69" name="Google Shape;569;p17"/>
              <p:cNvSpPr/>
              <p:nvPr/>
            </p:nvSpPr>
            <p:spPr>
              <a:xfrm>
                <a:off x="3008025" y="2552113"/>
                <a:ext cx="44800" cy="30450"/>
              </a:xfrm>
              <a:custGeom>
                <a:avLst/>
                <a:gdLst/>
                <a:ahLst/>
                <a:cxnLst/>
                <a:rect l="l" t="t" r="r" b="b"/>
                <a:pathLst>
                  <a:path w="1792" h="1218" extrusionOk="0">
                    <a:moveTo>
                      <a:pt x="911" y="0"/>
                    </a:moveTo>
                    <a:cubicBezTo>
                      <a:pt x="490" y="0"/>
                      <a:pt x="106" y="312"/>
                      <a:pt x="73" y="774"/>
                    </a:cubicBezTo>
                    <a:cubicBezTo>
                      <a:pt x="0" y="1137"/>
                      <a:pt x="243" y="1218"/>
                      <a:pt x="474" y="1218"/>
                    </a:cubicBezTo>
                    <a:cubicBezTo>
                      <a:pt x="658" y="1218"/>
                      <a:pt x="834" y="1166"/>
                      <a:pt x="834" y="1166"/>
                    </a:cubicBezTo>
                    <a:cubicBezTo>
                      <a:pt x="1248" y="905"/>
                      <a:pt x="1792" y="383"/>
                      <a:pt x="1313" y="100"/>
                    </a:cubicBezTo>
                    <a:cubicBezTo>
                      <a:pt x="1182" y="32"/>
                      <a:pt x="1044" y="0"/>
                      <a:pt x="91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70" name="Google Shape;570;p17"/>
              <p:cNvSpPr/>
              <p:nvPr/>
            </p:nvSpPr>
            <p:spPr>
              <a:xfrm>
                <a:off x="3182875" y="2432963"/>
                <a:ext cx="62525" cy="32475"/>
              </a:xfrm>
              <a:custGeom>
                <a:avLst/>
                <a:gdLst/>
                <a:ahLst/>
                <a:cxnLst/>
                <a:rect l="l" t="t" r="r" b="b"/>
                <a:pathLst>
                  <a:path w="2501" h="1299" extrusionOk="0">
                    <a:moveTo>
                      <a:pt x="1427" y="1"/>
                    </a:moveTo>
                    <a:cubicBezTo>
                      <a:pt x="1039" y="1"/>
                      <a:pt x="617" y="212"/>
                      <a:pt x="368" y="645"/>
                    </a:cubicBezTo>
                    <a:cubicBezTo>
                      <a:pt x="0" y="1264"/>
                      <a:pt x="854" y="1298"/>
                      <a:pt x="1048" y="1298"/>
                    </a:cubicBezTo>
                    <a:cubicBezTo>
                      <a:pt x="1072" y="1298"/>
                      <a:pt x="1086" y="1298"/>
                      <a:pt x="1086" y="1298"/>
                    </a:cubicBezTo>
                    <a:cubicBezTo>
                      <a:pt x="1673" y="1145"/>
                      <a:pt x="2500" y="710"/>
                      <a:pt x="2087" y="275"/>
                    </a:cubicBezTo>
                    <a:cubicBezTo>
                      <a:pt x="1922" y="93"/>
                      <a:pt x="1682" y="1"/>
                      <a:pt x="1427"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71" name="Google Shape;571;p17"/>
              <p:cNvSpPr/>
              <p:nvPr/>
            </p:nvSpPr>
            <p:spPr>
              <a:xfrm>
                <a:off x="3056825" y="2496588"/>
                <a:ext cx="57475" cy="34450"/>
              </a:xfrm>
              <a:custGeom>
                <a:avLst/>
                <a:gdLst/>
                <a:ahLst/>
                <a:cxnLst/>
                <a:rect l="l" t="t" r="r" b="b"/>
                <a:pathLst>
                  <a:path w="2299" h="1378" extrusionOk="0">
                    <a:moveTo>
                      <a:pt x="1309" y="1"/>
                    </a:moveTo>
                    <a:cubicBezTo>
                      <a:pt x="877" y="1"/>
                      <a:pt x="400" y="289"/>
                      <a:pt x="188" y="820"/>
                    </a:cubicBezTo>
                    <a:cubicBezTo>
                      <a:pt x="1" y="1287"/>
                      <a:pt x="355" y="1377"/>
                      <a:pt x="657" y="1377"/>
                    </a:cubicBezTo>
                    <a:cubicBezTo>
                      <a:pt x="846" y="1377"/>
                      <a:pt x="1015" y="1342"/>
                      <a:pt x="1015" y="1342"/>
                    </a:cubicBezTo>
                    <a:cubicBezTo>
                      <a:pt x="1559" y="1102"/>
                      <a:pt x="2298" y="537"/>
                      <a:pt x="1820" y="167"/>
                    </a:cubicBezTo>
                    <a:cubicBezTo>
                      <a:pt x="1675" y="55"/>
                      <a:pt x="1496" y="1"/>
                      <a:pt x="13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72" name="Google Shape;572;p17"/>
              <p:cNvSpPr/>
              <p:nvPr/>
            </p:nvSpPr>
            <p:spPr>
              <a:xfrm>
                <a:off x="2914750" y="2665013"/>
                <a:ext cx="39625" cy="35875"/>
              </a:xfrm>
              <a:custGeom>
                <a:avLst/>
                <a:gdLst/>
                <a:ahLst/>
                <a:cxnLst/>
                <a:rect l="l" t="t" r="r" b="b"/>
                <a:pathLst>
                  <a:path w="1585" h="1435" extrusionOk="0">
                    <a:moveTo>
                      <a:pt x="1008" y="0"/>
                    </a:moveTo>
                    <a:cubicBezTo>
                      <a:pt x="416" y="0"/>
                      <a:pt x="0" y="577"/>
                      <a:pt x="214" y="1154"/>
                    </a:cubicBezTo>
                    <a:cubicBezTo>
                      <a:pt x="272" y="1364"/>
                      <a:pt x="388" y="1434"/>
                      <a:pt x="517" y="1434"/>
                    </a:cubicBezTo>
                    <a:cubicBezTo>
                      <a:pt x="775" y="1434"/>
                      <a:pt x="1084" y="1154"/>
                      <a:pt x="1084" y="1154"/>
                    </a:cubicBezTo>
                    <a:cubicBezTo>
                      <a:pt x="1345" y="741"/>
                      <a:pt x="1585" y="23"/>
                      <a:pt x="1041" y="1"/>
                    </a:cubicBezTo>
                    <a:cubicBezTo>
                      <a:pt x="1030" y="0"/>
                      <a:pt x="1019" y="0"/>
                      <a:pt x="100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73" name="Google Shape;573;p17"/>
              <p:cNvSpPr/>
              <p:nvPr/>
            </p:nvSpPr>
            <p:spPr>
              <a:xfrm>
                <a:off x="2895600" y="2818163"/>
                <a:ext cx="31450" cy="39525"/>
              </a:xfrm>
              <a:custGeom>
                <a:avLst/>
                <a:gdLst/>
                <a:ahLst/>
                <a:cxnLst/>
                <a:rect l="l" t="t" r="r" b="b"/>
                <a:pathLst>
                  <a:path w="1258" h="1581" extrusionOk="0">
                    <a:moveTo>
                      <a:pt x="808" y="0"/>
                    </a:moveTo>
                    <a:cubicBezTo>
                      <a:pt x="761" y="0"/>
                      <a:pt x="710" y="10"/>
                      <a:pt x="653" y="32"/>
                    </a:cubicBezTo>
                    <a:cubicBezTo>
                      <a:pt x="109" y="294"/>
                      <a:pt x="1" y="1012"/>
                      <a:pt x="436" y="1425"/>
                    </a:cubicBezTo>
                    <a:cubicBezTo>
                      <a:pt x="538" y="1537"/>
                      <a:pt x="633" y="1580"/>
                      <a:pt x="720" y="1580"/>
                    </a:cubicBezTo>
                    <a:cubicBezTo>
                      <a:pt x="1022" y="1580"/>
                      <a:pt x="1219" y="1055"/>
                      <a:pt x="1219" y="1055"/>
                    </a:cubicBezTo>
                    <a:cubicBezTo>
                      <a:pt x="1258" y="630"/>
                      <a:pt x="1176" y="0"/>
                      <a:pt x="80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74" name="Google Shape;574;p17"/>
              <p:cNvSpPr/>
              <p:nvPr/>
            </p:nvSpPr>
            <p:spPr>
              <a:xfrm>
                <a:off x="2948450" y="2587213"/>
                <a:ext cx="45100" cy="45300"/>
              </a:xfrm>
              <a:custGeom>
                <a:avLst/>
                <a:gdLst/>
                <a:ahLst/>
                <a:cxnLst/>
                <a:rect l="l" t="t" r="r" b="b"/>
                <a:pathLst>
                  <a:path w="1804" h="1812" extrusionOk="0">
                    <a:moveTo>
                      <a:pt x="1166" y="1"/>
                    </a:moveTo>
                    <a:cubicBezTo>
                      <a:pt x="567" y="1"/>
                      <a:pt x="0" y="688"/>
                      <a:pt x="193" y="1459"/>
                    </a:cubicBezTo>
                    <a:cubicBezTo>
                      <a:pt x="250" y="1723"/>
                      <a:pt x="375" y="1811"/>
                      <a:pt x="517" y="1811"/>
                    </a:cubicBezTo>
                    <a:cubicBezTo>
                      <a:pt x="808" y="1811"/>
                      <a:pt x="1172" y="1437"/>
                      <a:pt x="1172" y="1437"/>
                    </a:cubicBezTo>
                    <a:cubicBezTo>
                      <a:pt x="1499" y="937"/>
                      <a:pt x="1803" y="45"/>
                      <a:pt x="1194" y="1"/>
                    </a:cubicBezTo>
                    <a:cubicBezTo>
                      <a:pt x="1185" y="1"/>
                      <a:pt x="1175" y="1"/>
                      <a:pt x="116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75" name="Google Shape;575;p17"/>
              <p:cNvSpPr/>
              <p:nvPr/>
            </p:nvSpPr>
            <p:spPr>
              <a:xfrm>
                <a:off x="3657325" y="2695838"/>
                <a:ext cx="36825" cy="46375"/>
              </a:xfrm>
              <a:custGeom>
                <a:avLst/>
                <a:gdLst/>
                <a:ahLst/>
                <a:cxnLst/>
                <a:rect l="l" t="t" r="r" b="b"/>
                <a:pathLst>
                  <a:path w="1473" h="1855" extrusionOk="0">
                    <a:moveTo>
                      <a:pt x="636" y="0"/>
                    </a:moveTo>
                    <a:cubicBezTo>
                      <a:pt x="282" y="0"/>
                      <a:pt x="58" y="617"/>
                      <a:pt x="58" y="617"/>
                    </a:cubicBezTo>
                    <a:cubicBezTo>
                      <a:pt x="1" y="1117"/>
                      <a:pt x="79" y="1855"/>
                      <a:pt x="503" y="1855"/>
                    </a:cubicBezTo>
                    <a:cubicBezTo>
                      <a:pt x="559" y="1855"/>
                      <a:pt x="621" y="1842"/>
                      <a:pt x="689" y="1814"/>
                    </a:cubicBezTo>
                    <a:cubicBezTo>
                      <a:pt x="1320" y="1509"/>
                      <a:pt x="1473" y="661"/>
                      <a:pt x="972" y="182"/>
                    </a:cubicBezTo>
                    <a:cubicBezTo>
                      <a:pt x="851" y="51"/>
                      <a:pt x="738" y="0"/>
                      <a:pt x="6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76" name="Google Shape;576;p17"/>
              <p:cNvSpPr/>
              <p:nvPr/>
            </p:nvSpPr>
            <p:spPr>
              <a:xfrm>
                <a:off x="3590425" y="2576338"/>
                <a:ext cx="37375" cy="37600"/>
              </a:xfrm>
              <a:custGeom>
                <a:avLst/>
                <a:gdLst/>
                <a:ahLst/>
                <a:cxnLst/>
                <a:rect l="l" t="t" r="r" b="b"/>
                <a:pathLst>
                  <a:path w="1495" h="1504" extrusionOk="0">
                    <a:moveTo>
                      <a:pt x="472" y="1"/>
                    </a:moveTo>
                    <a:cubicBezTo>
                      <a:pt x="0" y="1"/>
                      <a:pt x="145" y="763"/>
                      <a:pt x="145" y="763"/>
                    </a:cubicBezTo>
                    <a:cubicBezTo>
                      <a:pt x="309" y="1090"/>
                      <a:pt x="620" y="1503"/>
                      <a:pt x="903" y="1503"/>
                    </a:cubicBezTo>
                    <a:cubicBezTo>
                      <a:pt x="996" y="1503"/>
                      <a:pt x="1087" y="1458"/>
                      <a:pt x="1168" y="1350"/>
                    </a:cubicBezTo>
                    <a:cubicBezTo>
                      <a:pt x="1494" y="828"/>
                      <a:pt x="1211" y="154"/>
                      <a:pt x="624" y="23"/>
                    </a:cubicBezTo>
                    <a:cubicBezTo>
                      <a:pt x="567" y="8"/>
                      <a:pt x="517" y="1"/>
                      <a:pt x="47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77" name="Google Shape;577;p17"/>
              <p:cNvSpPr/>
              <p:nvPr/>
            </p:nvSpPr>
            <p:spPr>
              <a:xfrm>
                <a:off x="3478725" y="2473963"/>
                <a:ext cx="43875" cy="33150"/>
              </a:xfrm>
              <a:custGeom>
                <a:avLst/>
                <a:gdLst/>
                <a:ahLst/>
                <a:cxnLst/>
                <a:rect l="l" t="t" r="r" b="b"/>
                <a:pathLst>
                  <a:path w="1755" h="1326" extrusionOk="0">
                    <a:moveTo>
                      <a:pt x="789" y="1"/>
                    </a:moveTo>
                    <a:cubicBezTo>
                      <a:pt x="759" y="1"/>
                      <a:pt x="728" y="2"/>
                      <a:pt x="697" y="6"/>
                    </a:cubicBezTo>
                    <a:cubicBezTo>
                      <a:pt x="0" y="28"/>
                      <a:pt x="457" y="833"/>
                      <a:pt x="457" y="833"/>
                    </a:cubicBezTo>
                    <a:cubicBezTo>
                      <a:pt x="675" y="1065"/>
                      <a:pt x="1028" y="1326"/>
                      <a:pt x="1297" y="1326"/>
                    </a:cubicBezTo>
                    <a:cubicBezTo>
                      <a:pt x="1432" y="1326"/>
                      <a:pt x="1545" y="1260"/>
                      <a:pt x="1611" y="1094"/>
                    </a:cubicBezTo>
                    <a:cubicBezTo>
                      <a:pt x="1755" y="537"/>
                      <a:pt x="1333" y="1"/>
                      <a:pt x="78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78" name="Google Shape;578;p17"/>
              <p:cNvSpPr/>
              <p:nvPr/>
            </p:nvSpPr>
            <p:spPr>
              <a:xfrm>
                <a:off x="3628100" y="2628138"/>
                <a:ext cx="44300" cy="45950"/>
              </a:xfrm>
              <a:custGeom>
                <a:avLst/>
                <a:gdLst/>
                <a:ahLst/>
                <a:cxnLst/>
                <a:rect l="l" t="t" r="r" b="b"/>
                <a:pathLst>
                  <a:path w="1772" h="1838" extrusionOk="0">
                    <a:moveTo>
                      <a:pt x="498" y="0"/>
                    </a:moveTo>
                    <a:cubicBezTo>
                      <a:pt x="0" y="0"/>
                      <a:pt x="227" y="888"/>
                      <a:pt x="227" y="888"/>
                    </a:cubicBezTo>
                    <a:cubicBezTo>
                      <a:pt x="427" y="1305"/>
                      <a:pt x="819" y="1838"/>
                      <a:pt x="1148" y="1838"/>
                    </a:cubicBezTo>
                    <a:cubicBezTo>
                      <a:pt x="1248" y="1838"/>
                      <a:pt x="1342" y="1788"/>
                      <a:pt x="1423" y="1672"/>
                    </a:cubicBezTo>
                    <a:cubicBezTo>
                      <a:pt x="1771" y="1149"/>
                      <a:pt x="1467" y="301"/>
                      <a:pt x="705" y="40"/>
                    </a:cubicBezTo>
                    <a:cubicBezTo>
                      <a:pt x="625" y="12"/>
                      <a:pt x="556" y="0"/>
                      <a:pt x="49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79" name="Google Shape;579;p17"/>
              <p:cNvSpPr/>
              <p:nvPr/>
            </p:nvSpPr>
            <p:spPr>
              <a:xfrm>
                <a:off x="3533875" y="2516788"/>
                <a:ext cx="49850" cy="42325"/>
              </a:xfrm>
              <a:custGeom>
                <a:avLst/>
                <a:gdLst/>
                <a:ahLst/>
                <a:cxnLst/>
                <a:rect l="l" t="t" r="r" b="b"/>
                <a:pathLst>
                  <a:path w="1994" h="1693" extrusionOk="0">
                    <a:moveTo>
                      <a:pt x="624" y="0"/>
                    </a:moveTo>
                    <a:cubicBezTo>
                      <a:pt x="1" y="0"/>
                      <a:pt x="405" y="925"/>
                      <a:pt x="405" y="925"/>
                    </a:cubicBezTo>
                    <a:cubicBezTo>
                      <a:pt x="656" y="1270"/>
                      <a:pt x="1086" y="1693"/>
                      <a:pt x="1405" y="1693"/>
                    </a:cubicBezTo>
                    <a:cubicBezTo>
                      <a:pt x="1530" y="1693"/>
                      <a:pt x="1638" y="1628"/>
                      <a:pt x="1711" y="1469"/>
                    </a:cubicBezTo>
                    <a:cubicBezTo>
                      <a:pt x="1994" y="925"/>
                      <a:pt x="1559" y="142"/>
                      <a:pt x="754" y="12"/>
                    </a:cubicBezTo>
                    <a:cubicBezTo>
                      <a:pt x="706" y="4"/>
                      <a:pt x="663" y="0"/>
                      <a:pt x="62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80" name="Google Shape;580;p17"/>
              <p:cNvSpPr/>
              <p:nvPr/>
            </p:nvSpPr>
            <p:spPr>
              <a:xfrm>
                <a:off x="3337850" y="2421813"/>
                <a:ext cx="48250" cy="28100"/>
              </a:xfrm>
              <a:custGeom>
                <a:avLst/>
                <a:gdLst/>
                <a:ahLst/>
                <a:cxnLst/>
                <a:rect l="l" t="t" r="r" b="b"/>
                <a:pathLst>
                  <a:path w="1930" h="1124" extrusionOk="0">
                    <a:moveTo>
                      <a:pt x="1065" y="1"/>
                    </a:moveTo>
                    <a:cubicBezTo>
                      <a:pt x="912" y="1"/>
                      <a:pt x="755" y="43"/>
                      <a:pt x="609" y="134"/>
                    </a:cubicBezTo>
                    <a:cubicBezTo>
                      <a:pt x="0" y="438"/>
                      <a:pt x="762" y="982"/>
                      <a:pt x="762" y="982"/>
                    </a:cubicBezTo>
                    <a:cubicBezTo>
                      <a:pt x="965" y="1059"/>
                      <a:pt x="1224" y="1124"/>
                      <a:pt x="1443" y="1124"/>
                    </a:cubicBezTo>
                    <a:cubicBezTo>
                      <a:pt x="1717" y="1124"/>
                      <a:pt x="1929" y="1023"/>
                      <a:pt x="1893" y="721"/>
                    </a:cubicBezTo>
                    <a:cubicBezTo>
                      <a:pt x="1830" y="282"/>
                      <a:pt x="1462" y="1"/>
                      <a:pt x="106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81" name="Google Shape;581;p17"/>
              <p:cNvSpPr/>
              <p:nvPr/>
            </p:nvSpPr>
            <p:spPr>
              <a:xfrm>
                <a:off x="3409100" y="2440463"/>
                <a:ext cx="60500" cy="31125"/>
              </a:xfrm>
              <a:custGeom>
                <a:avLst/>
                <a:gdLst/>
                <a:ahLst/>
                <a:cxnLst/>
                <a:rect l="l" t="t" r="r" b="b"/>
                <a:pathLst>
                  <a:path w="2420" h="1245" extrusionOk="0">
                    <a:moveTo>
                      <a:pt x="1300" y="0"/>
                    </a:moveTo>
                    <a:cubicBezTo>
                      <a:pt x="1117" y="0"/>
                      <a:pt x="927" y="39"/>
                      <a:pt x="740" y="127"/>
                    </a:cubicBezTo>
                    <a:cubicBezTo>
                      <a:pt x="0" y="454"/>
                      <a:pt x="958" y="1063"/>
                      <a:pt x="958" y="1063"/>
                    </a:cubicBezTo>
                    <a:cubicBezTo>
                      <a:pt x="1228" y="1163"/>
                      <a:pt x="1566" y="1244"/>
                      <a:pt x="1845" y="1244"/>
                    </a:cubicBezTo>
                    <a:cubicBezTo>
                      <a:pt x="2173" y="1244"/>
                      <a:pt x="2419" y="1131"/>
                      <a:pt x="2372" y="802"/>
                    </a:cubicBezTo>
                    <a:cubicBezTo>
                      <a:pt x="2307" y="346"/>
                      <a:pt x="1840" y="0"/>
                      <a:pt x="130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82" name="Google Shape;582;p17"/>
              <p:cNvSpPr/>
              <p:nvPr/>
            </p:nvSpPr>
            <p:spPr>
              <a:xfrm>
                <a:off x="3667700" y="2841863"/>
                <a:ext cx="37325" cy="46525"/>
              </a:xfrm>
              <a:custGeom>
                <a:avLst/>
                <a:gdLst/>
                <a:ahLst/>
                <a:cxnLst/>
                <a:rect l="l" t="t" r="r" b="b"/>
                <a:pathLst>
                  <a:path w="1493" h="1861" extrusionOk="0">
                    <a:moveTo>
                      <a:pt x="657" y="0"/>
                    </a:moveTo>
                    <a:cubicBezTo>
                      <a:pt x="311" y="0"/>
                      <a:pt x="79" y="607"/>
                      <a:pt x="79" y="607"/>
                    </a:cubicBezTo>
                    <a:cubicBezTo>
                      <a:pt x="1" y="1112"/>
                      <a:pt x="79" y="1860"/>
                      <a:pt x="515" y="1860"/>
                    </a:cubicBezTo>
                    <a:cubicBezTo>
                      <a:pt x="567" y="1860"/>
                      <a:pt x="625" y="1849"/>
                      <a:pt x="688" y="1826"/>
                    </a:cubicBezTo>
                    <a:cubicBezTo>
                      <a:pt x="1341" y="1543"/>
                      <a:pt x="1493" y="695"/>
                      <a:pt x="992" y="194"/>
                    </a:cubicBezTo>
                    <a:cubicBezTo>
                      <a:pt x="873" y="54"/>
                      <a:pt x="760" y="0"/>
                      <a:pt x="65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83" name="Google Shape;583;p17"/>
              <p:cNvSpPr/>
              <p:nvPr/>
            </p:nvSpPr>
            <p:spPr>
              <a:xfrm>
                <a:off x="3671825" y="2765513"/>
                <a:ext cx="34300" cy="49750"/>
              </a:xfrm>
              <a:custGeom>
                <a:avLst/>
                <a:gdLst/>
                <a:ahLst/>
                <a:cxnLst/>
                <a:rect l="l" t="t" r="r" b="b"/>
                <a:pathLst>
                  <a:path w="1372" h="1990" extrusionOk="0">
                    <a:moveTo>
                      <a:pt x="477" y="0"/>
                    </a:moveTo>
                    <a:cubicBezTo>
                      <a:pt x="126" y="0"/>
                      <a:pt x="1" y="724"/>
                      <a:pt x="1" y="724"/>
                    </a:cubicBezTo>
                    <a:cubicBezTo>
                      <a:pt x="1" y="1245"/>
                      <a:pt x="176" y="1989"/>
                      <a:pt x="553" y="1989"/>
                    </a:cubicBezTo>
                    <a:cubicBezTo>
                      <a:pt x="617" y="1989"/>
                      <a:pt x="687" y="1968"/>
                      <a:pt x="762" y="1921"/>
                    </a:cubicBezTo>
                    <a:cubicBezTo>
                      <a:pt x="1284" y="1616"/>
                      <a:pt x="1371" y="724"/>
                      <a:pt x="784" y="158"/>
                    </a:cubicBezTo>
                    <a:cubicBezTo>
                      <a:pt x="666" y="45"/>
                      <a:pt x="565" y="0"/>
                      <a:pt x="47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84" name="Google Shape;584;p17"/>
              <p:cNvSpPr/>
              <p:nvPr/>
            </p:nvSpPr>
            <p:spPr>
              <a:xfrm>
                <a:off x="3643550" y="2924313"/>
                <a:ext cx="40175" cy="36125"/>
              </a:xfrm>
              <a:custGeom>
                <a:avLst/>
                <a:gdLst/>
                <a:ahLst/>
                <a:cxnLst/>
                <a:rect l="l" t="t" r="r" b="b"/>
                <a:pathLst>
                  <a:path w="1607" h="1445" extrusionOk="0">
                    <a:moveTo>
                      <a:pt x="1094" y="1"/>
                    </a:moveTo>
                    <a:cubicBezTo>
                      <a:pt x="840" y="1"/>
                      <a:pt x="544" y="269"/>
                      <a:pt x="544" y="269"/>
                    </a:cubicBezTo>
                    <a:cubicBezTo>
                      <a:pt x="261" y="682"/>
                      <a:pt x="0" y="1378"/>
                      <a:pt x="544" y="1444"/>
                    </a:cubicBezTo>
                    <a:cubicBezTo>
                      <a:pt x="555" y="1444"/>
                      <a:pt x="566" y="1444"/>
                      <a:pt x="577" y="1444"/>
                    </a:cubicBezTo>
                    <a:cubicBezTo>
                      <a:pt x="1170" y="1444"/>
                      <a:pt x="1607" y="868"/>
                      <a:pt x="1414" y="312"/>
                    </a:cubicBezTo>
                    <a:cubicBezTo>
                      <a:pt x="1354" y="77"/>
                      <a:pt x="1230" y="1"/>
                      <a:pt x="109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85" name="Google Shape;585;p17"/>
              <p:cNvSpPr/>
              <p:nvPr/>
            </p:nvSpPr>
            <p:spPr>
              <a:xfrm>
                <a:off x="3603300" y="2991688"/>
                <a:ext cx="45025" cy="44925"/>
              </a:xfrm>
              <a:custGeom>
                <a:avLst/>
                <a:gdLst/>
                <a:ahLst/>
                <a:cxnLst/>
                <a:rect l="l" t="t" r="r" b="b"/>
                <a:pathLst>
                  <a:path w="1801" h="1797" extrusionOk="0">
                    <a:moveTo>
                      <a:pt x="1316" y="1"/>
                    </a:moveTo>
                    <a:cubicBezTo>
                      <a:pt x="1032" y="1"/>
                      <a:pt x="675" y="359"/>
                      <a:pt x="675" y="359"/>
                    </a:cubicBezTo>
                    <a:cubicBezTo>
                      <a:pt x="326" y="859"/>
                      <a:pt x="0" y="1729"/>
                      <a:pt x="609" y="1795"/>
                    </a:cubicBezTo>
                    <a:cubicBezTo>
                      <a:pt x="629" y="1796"/>
                      <a:pt x="648" y="1797"/>
                      <a:pt x="667" y="1797"/>
                    </a:cubicBezTo>
                    <a:cubicBezTo>
                      <a:pt x="1255" y="1797"/>
                      <a:pt x="1800" y="1159"/>
                      <a:pt x="1632" y="359"/>
                    </a:cubicBezTo>
                    <a:cubicBezTo>
                      <a:pt x="1581" y="90"/>
                      <a:pt x="1458" y="1"/>
                      <a:pt x="131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86" name="Google Shape;586;p17"/>
              <p:cNvSpPr/>
              <p:nvPr/>
            </p:nvSpPr>
            <p:spPr>
              <a:xfrm>
                <a:off x="3560325" y="3034288"/>
                <a:ext cx="43800" cy="37425"/>
              </a:xfrm>
              <a:custGeom>
                <a:avLst/>
                <a:gdLst/>
                <a:ahLst/>
                <a:cxnLst/>
                <a:rect l="l" t="t" r="r" b="b"/>
                <a:pathLst>
                  <a:path w="1752" h="1497" extrusionOk="0">
                    <a:moveTo>
                      <a:pt x="1281" y="0"/>
                    </a:moveTo>
                    <a:cubicBezTo>
                      <a:pt x="1021" y="0"/>
                      <a:pt x="718" y="221"/>
                      <a:pt x="718" y="221"/>
                    </a:cubicBezTo>
                    <a:cubicBezTo>
                      <a:pt x="348" y="613"/>
                      <a:pt x="0" y="1331"/>
                      <a:pt x="566" y="1483"/>
                    </a:cubicBezTo>
                    <a:cubicBezTo>
                      <a:pt x="619" y="1492"/>
                      <a:pt x="671" y="1496"/>
                      <a:pt x="722" y="1496"/>
                    </a:cubicBezTo>
                    <a:cubicBezTo>
                      <a:pt x="1303" y="1496"/>
                      <a:pt x="1752" y="953"/>
                      <a:pt x="1632" y="374"/>
                    </a:cubicBezTo>
                    <a:cubicBezTo>
                      <a:pt x="1590" y="88"/>
                      <a:pt x="1444" y="0"/>
                      <a:pt x="12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87" name="Google Shape;587;p17"/>
              <p:cNvSpPr/>
              <p:nvPr/>
            </p:nvSpPr>
            <p:spPr>
              <a:xfrm>
                <a:off x="3505925" y="3090638"/>
                <a:ext cx="44200" cy="26450"/>
              </a:xfrm>
              <a:custGeom>
                <a:avLst/>
                <a:gdLst/>
                <a:ahLst/>
                <a:cxnLst/>
                <a:rect l="l" t="t" r="r" b="b"/>
                <a:pathLst>
                  <a:path w="1768" h="1058" extrusionOk="0">
                    <a:moveTo>
                      <a:pt x="1165" y="0"/>
                    </a:moveTo>
                    <a:cubicBezTo>
                      <a:pt x="1060" y="0"/>
                      <a:pt x="979" y="12"/>
                      <a:pt x="979" y="12"/>
                    </a:cubicBezTo>
                    <a:cubicBezTo>
                      <a:pt x="566" y="165"/>
                      <a:pt x="0" y="578"/>
                      <a:pt x="392" y="905"/>
                    </a:cubicBezTo>
                    <a:cubicBezTo>
                      <a:pt x="531" y="1009"/>
                      <a:pt x="693" y="1058"/>
                      <a:pt x="854" y="1058"/>
                    </a:cubicBezTo>
                    <a:cubicBezTo>
                      <a:pt x="1194" y="1058"/>
                      <a:pt x="1529" y="839"/>
                      <a:pt x="1632" y="469"/>
                    </a:cubicBezTo>
                    <a:cubicBezTo>
                      <a:pt x="1768" y="63"/>
                      <a:pt x="1403" y="0"/>
                      <a:pt x="116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88" name="Google Shape;588;p17"/>
              <p:cNvSpPr/>
              <p:nvPr/>
            </p:nvSpPr>
            <p:spPr>
              <a:xfrm>
                <a:off x="3435200" y="3124563"/>
                <a:ext cx="54050" cy="31650"/>
              </a:xfrm>
              <a:custGeom>
                <a:avLst/>
                <a:gdLst/>
                <a:ahLst/>
                <a:cxnLst/>
                <a:rect l="l" t="t" r="r" b="b"/>
                <a:pathLst>
                  <a:path w="2162" h="1266" extrusionOk="0">
                    <a:moveTo>
                      <a:pt x="1515" y="1"/>
                    </a:moveTo>
                    <a:cubicBezTo>
                      <a:pt x="1355" y="1"/>
                      <a:pt x="1219" y="26"/>
                      <a:pt x="1219" y="26"/>
                    </a:cubicBezTo>
                    <a:cubicBezTo>
                      <a:pt x="697" y="244"/>
                      <a:pt x="1" y="744"/>
                      <a:pt x="436" y="1092"/>
                    </a:cubicBezTo>
                    <a:cubicBezTo>
                      <a:pt x="580" y="1209"/>
                      <a:pt x="760" y="1265"/>
                      <a:pt x="946" y="1265"/>
                    </a:cubicBezTo>
                    <a:cubicBezTo>
                      <a:pt x="1350" y="1265"/>
                      <a:pt x="1787" y="1003"/>
                      <a:pt x="1981" y="527"/>
                    </a:cubicBezTo>
                    <a:cubicBezTo>
                      <a:pt x="2162" y="81"/>
                      <a:pt x="1799" y="1"/>
                      <a:pt x="151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89" name="Google Shape;589;p17"/>
              <p:cNvSpPr/>
              <p:nvPr/>
            </p:nvSpPr>
            <p:spPr>
              <a:xfrm>
                <a:off x="2893425" y="2730713"/>
                <a:ext cx="36775" cy="49250"/>
              </a:xfrm>
              <a:custGeom>
                <a:avLst/>
                <a:gdLst/>
                <a:ahLst/>
                <a:cxnLst/>
                <a:rect l="l" t="t" r="r" b="b"/>
                <a:pathLst>
                  <a:path w="1471" h="1970" extrusionOk="0">
                    <a:moveTo>
                      <a:pt x="998" y="1"/>
                    </a:moveTo>
                    <a:cubicBezTo>
                      <a:pt x="953" y="1"/>
                      <a:pt x="903" y="9"/>
                      <a:pt x="849" y="27"/>
                    </a:cubicBezTo>
                    <a:cubicBezTo>
                      <a:pt x="284" y="223"/>
                      <a:pt x="1" y="1072"/>
                      <a:pt x="479" y="1746"/>
                    </a:cubicBezTo>
                    <a:cubicBezTo>
                      <a:pt x="589" y="1908"/>
                      <a:pt x="698" y="1970"/>
                      <a:pt x="799" y="1970"/>
                    </a:cubicBezTo>
                    <a:cubicBezTo>
                      <a:pt x="1120" y="1970"/>
                      <a:pt x="1371" y="1355"/>
                      <a:pt x="1371" y="1355"/>
                    </a:cubicBezTo>
                    <a:cubicBezTo>
                      <a:pt x="1470" y="821"/>
                      <a:pt x="1443" y="1"/>
                      <a:pt x="99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90" name="Google Shape;590;p17"/>
              <p:cNvSpPr/>
              <p:nvPr/>
            </p:nvSpPr>
            <p:spPr>
              <a:xfrm>
                <a:off x="2900500" y="2882188"/>
                <a:ext cx="41750" cy="44575"/>
              </a:xfrm>
              <a:custGeom>
                <a:avLst/>
                <a:gdLst/>
                <a:ahLst/>
                <a:cxnLst/>
                <a:rect l="l" t="t" r="r" b="b"/>
                <a:pathLst>
                  <a:path w="1670" h="1783" extrusionOk="0">
                    <a:moveTo>
                      <a:pt x="752" y="0"/>
                    </a:moveTo>
                    <a:cubicBezTo>
                      <a:pt x="646" y="0"/>
                      <a:pt x="539" y="51"/>
                      <a:pt x="436" y="169"/>
                    </a:cubicBezTo>
                    <a:cubicBezTo>
                      <a:pt x="1" y="713"/>
                      <a:pt x="262" y="1540"/>
                      <a:pt x="958" y="1736"/>
                    </a:cubicBezTo>
                    <a:cubicBezTo>
                      <a:pt x="1043" y="1769"/>
                      <a:pt x="1117" y="1783"/>
                      <a:pt x="1180" y="1783"/>
                    </a:cubicBezTo>
                    <a:cubicBezTo>
                      <a:pt x="1669" y="1783"/>
                      <a:pt x="1567" y="931"/>
                      <a:pt x="1567" y="931"/>
                    </a:cubicBezTo>
                    <a:cubicBezTo>
                      <a:pt x="1418" y="516"/>
                      <a:pt x="1091" y="0"/>
                      <a:pt x="75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91" name="Google Shape;591;p17"/>
              <p:cNvSpPr/>
              <p:nvPr/>
            </p:nvSpPr>
            <p:spPr>
              <a:xfrm>
                <a:off x="2983725" y="3018613"/>
                <a:ext cx="38950" cy="36775"/>
              </a:xfrm>
              <a:custGeom>
                <a:avLst/>
                <a:gdLst/>
                <a:ahLst/>
                <a:cxnLst/>
                <a:rect l="l" t="t" r="r" b="b"/>
                <a:pathLst>
                  <a:path w="1558" h="1471" extrusionOk="0">
                    <a:moveTo>
                      <a:pt x="584" y="1"/>
                    </a:moveTo>
                    <a:cubicBezTo>
                      <a:pt x="483" y="1"/>
                      <a:pt x="387" y="51"/>
                      <a:pt x="305" y="174"/>
                    </a:cubicBezTo>
                    <a:cubicBezTo>
                      <a:pt x="1" y="696"/>
                      <a:pt x="327" y="1370"/>
                      <a:pt x="936" y="1457"/>
                    </a:cubicBezTo>
                    <a:cubicBezTo>
                      <a:pt x="981" y="1466"/>
                      <a:pt x="1021" y="1471"/>
                      <a:pt x="1058" y="1471"/>
                    </a:cubicBezTo>
                    <a:cubicBezTo>
                      <a:pt x="1557" y="1471"/>
                      <a:pt x="1350" y="696"/>
                      <a:pt x="1350" y="696"/>
                    </a:cubicBezTo>
                    <a:cubicBezTo>
                      <a:pt x="1174" y="377"/>
                      <a:pt x="859" y="1"/>
                      <a:pt x="58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92" name="Google Shape;592;p17"/>
              <p:cNvSpPr/>
              <p:nvPr/>
            </p:nvSpPr>
            <p:spPr>
              <a:xfrm>
                <a:off x="3099875" y="3104038"/>
                <a:ext cx="44875" cy="32850"/>
              </a:xfrm>
              <a:custGeom>
                <a:avLst/>
                <a:gdLst/>
                <a:ahLst/>
                <a:cxnLst/>
                <a:rect l="l" t="t" r="r" b="b"/>
                <a:pathLst>
                  <a:path w="1795" h="1314" extrusionOk="0">
                    <a:moveTo>
                      <a:pt x="445" y="0"/>
                    </a:moveTo>
                    <a:cubicBezTo>
                      <a:pt x="302" y="0"/>
                      <a:pt x="188" y="73"/>
                      <a:pt x="141" y="260"/>
                    </a:cubicBezTo>
                    <a:cubicBezTo>
                      <a:pt x="0" y="824"/>
                      <a:pt x="438" y="1314"/>
                      <a:pt x="987" y="1314"/>
                    </a:cubicBezTo>
                    <a:cubicBezTo>
                      <a:pt x="1031" y="1314"/>
                      <a:pt x="1075" y="1311"/>
                      <a:pt x="1120" y="1304"/>
                    </a:cubicBezTo>
                    <a:cubicBezTo>
                      <a:pt x="1795" y="1239"/>
                      <a:pt x="1273" y="456"/>
                      <a:pt x="1273" y="456"/>
                    </a:cubicBezTo>
                    <a:cubicBezTo>
                      <a:pt x="1049" y="232"/>
                      <a:pt x="701" y="0"/>
                      <a:pt x="44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93" name="Google Shape;593;p17"/>
              <p:cNvSpPr/>
              <p:nvPr/>
            </p:nvSpPr>
            <p:spPr>
              <a:xfrm>
                <a:off x="2933125" y="2948688"/>
                <a:ext cx="46400" cy="44550"/>
              </a:xfrm>
              <a:custGeom>
                <a:avLst/>
                <a:gdLst/>
                <a:ahLst/>
                <a:cxnLst/>
                <a:rect l="l" t="t" r="r" b="b"/>
                <a:pathLst>
                  <a:path w="1856" h="1782" extrusionOk="0">
                    <a:moveTo>
                      <a:pt x="598" y="1"/>
                    </a:moveTo>
                    <a:cubicBezTo>
                      <a:pt x="488" y="1"/>
                      <a:pt x="387" y="55"/>
                      <a:pt x="306" y="186"/>
                    </a:cubicBezTo>
                    <a:cubicBezTo>
                      <a:pt x="1" y="708"/>
                      <a:pt x="349" y="1535"/>
                      <a:pt x="1132" y="1752"/>
                    </a:cubicBezTo>
                    <a:cubicBezTo>
                      <a:pt x="1204" y="1772"/>
                      <a:pt x="1265" y="1781"/>
                      <a:pt x="1319" y="1781"/>
                    </a:cubicBezTo>
                    <a:cubicBezTo>
                      <a:pt x="1855" y="1781"/>
                      <a:pt x="1568" y="882"/>
                      <a:pt x="1568" y="882"/>
                    </a:cubicBezTo>
                    <a:cubicBezTo>
                      <a:pt x="1339" y="490"/>
                      <a:pt x="927" y="1"/>
                      <a:pt x="59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94" name="Google Shape;594;p17"/>
              <p:cNvSpPr/>
              <p:nvPr/>
            </p:nvSpPr>
            <p:spPr>
              <a:xfrm>
                <a:off x="3029425" y="3060238"/>
                <a:ext cx="51200" cy="40650"/>
              </a:xfrm>
              <a:custGeom>
                <a:avLst/>
                <a:gdLst/>
                <a:ahLst/>
                <a:cxnLst/>
                <a:rect l="l" t="t" r="r" b="b"/>
                <a:pathLst>
                  <a:path w="2048" h="1626" extrusionOk="0">
                    <a:moveTo>
                      <a:pt x="555" y="0"/>
                    </a:moveTo>
                    <a:cubicBezTo>
                      <a:pt x="423" y="0"/>
                      <a:pt x="311" y="66"/>
                      <a:pt x="240" y="228"/>
                    </a:cubicBezTo>
                    <a:cubicBezTo>
                      <a:pt x="0" y="772"/>
                      <a:pt x="501" y="1555"/>
                      <a:pt x="1284" y="1620"/>
                    </a:cubicBezTo>
                    <a:cubicBezTo>
                      <a:pt x="1317" y="1624"/>
                      <a:pt x="1347" y="1625"/>
                      <a:pt x="1376" y="1625"/>
                    </a:cubicBezTo>
                    <a:cubicBezTo>
                      <a:pt x="2047" y="1625"/>
                      <a:pt x="1567" y="685"/>
                      <a:pt x="1567" y="685"/>
                    </a:cubicBezTo>
                    <a:cubicBezTo>
                      <a:pt x="1292" y="364"/>
                      <a:pt x="867" y="0"/>
                      <a:pt x="55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95" name="Google Shape;595;p17"/>
              <p:cNvSpPr/>
              <p:nvPr/>
            </p:nvSpPr>
            <p:spPr>
              <a:xfrm>
                <a:off x="3234225" y="3167313"/>
                <a:ext cx="49250" cy="27650"/>
              </a:xfrm>
              <a:custGeom>
                <a:avLst/>
                <a:gdLst/>
                <a:ahLst/>
                <a:cxnLst/>
                <a:rect l="l" t="t" r="r" b="b"/>
                <a:pathLst>
                  <a:path w="1970" h="1106" extrusionOk="0">
                    <a:moveTo>
                      <a:pt x="580" y="0"/>
                    </a:moveTo>
                    <a:cubicBezTo>
                      <a:pt x="264" y="0"/>
                      <a:pt x="1" y="112"/>
                      <a:pt x="55" y="449"/>
                    </a:cubicBezTo>
                    <a:cubicBezTo>
                      <a:pt x="145" y="855"/>
                      <a:pt x="506" y="1106"/>
                      <a:pt x="886" y="1106"/>
                    </a:cubicBezTo>
                    <a:cubicBezTo>
                      <a:pt x="1055" y="1106"/>
                      <a:pt x="1228" y="1056"/>
                      <a:pt x="1382" y="949"/>
                    </a:cubicBezTo>
                    <a:cubicBezTo>
                      <a:pt x="1969" y="601"/>
                      <a:pt x="1164" y="100"/>
                      <a:pt x="1164" y="100"/>
                    </a:cubicBezTo>
                    <a:cubicBezTo>
                      <a:pt x="990" y="42"/>
                      <a:pt x="775" y="0"/>
                      <a:pt x="58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96" name="Google Shape;596;p17"/>
              <p:cNvSpPr/>
              <p:nvPr/>
            </p:nvSpPr>
            <p:spPr>
              <a:xfrm>
                <a:off x="3383525" y="3145338"/>
                <a:ext cx="52800" cy="27725"/>
              </a:xfrm>
              <a:custGeom>
                <a:avLst/>
                <a:gdLst/>
                <a:ahLst/>
                <a:cxnLst/>
                <a:rect l="l" t="t" r="r" b="b"/>
                <a:pathLst>
                  <a:path w="2112" h="1109" extrusionOk="0">
                    <a:moveTo>
                      <a:pt x="1176" y="0"/>
                    </a:moveTo>
                    <a:cubicBezTo>
                      <a:pt x="697" y="87"/>
                      <a:pt x="1" y="370"/>
                      <a:pt x="327" y="805"/>
                    </a:cubicBezTo>
                    <a:cubicBezTo>
                      <a:pt x="502" y="1009"/>
                      <a:pt x="745" y="1109"/>
                      <a:pt x="987" y="1109"/>
                    </a:cubicBezTo>
                    <a:cubicBezTo>
                      <a:pt x="1288" y="1109"/>
                      <a:pt x="1585" y="955"/>
                      <a:pt x="1741" y="653"/>
                    </a:cubicBezTo>
                    <a:cubicBezTo>
                      <a:pt x="2111" y="66"/>
                      <a:pt x="1176" y="0"/>
                      <a:pt x="117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97" name="Google Shape;597;p17"/>
              <p:cNvSpPr/>
              <p:nvPr/>
            </p:nvSpPr>
            <p:spPr>
              <a:xfrm>
                <a:off x="3149300" y="3150763"/>
                <a:ext cx="61825" cy="30625"/>
              </a:xfrm>
              <a:custGeom>
                <a:avLst/>
                <a:gdLst/>
                <a:ahLst/>
                <a:cxnLst/>
                <a:rect l="l" t="t" r="r" b="b"/>
                <a:pathLst>
                  <a:path w="2473" h="1225" extrusionOk="0">
                    <a:moveTo>
                      <a:pt x="697" y="0"/>
                    </a:moveTo>
                    <a:cubicBezTo>
                      <a:pt x="310" y="0"/>
                      <a:pt x="0" y="125"/>
                      <a:pt x="79" y="480"/>
                    </a:cubicBezTo>
                    <a:cubicBezTo>
                      <a:pt x="157" y="903"/>
                      <a:pt x="609" y="1225"/>
                      <a:pt x="1124" y="1225"/>
                    </a:cubicBezTo>
                    <a:cubicBezTo>
                      <a:pt x="1323" y="1225"/>
                      <a:pt x="1532" y="1176"/>
                      <a:pt x="1733" y="1067"/>
                    </a:cubicBezTo>
                    <a:cubicBezTo>
                      <a:pt x="2472" y="675"/>
                      <a:pt x="1472" y="131"/>
                      <a:pt x="1472" y="131"/>
                    </a:cubicBezTo>
                    <a:cubicBezTo>
                      <a:pt x="1239" y="54"/>
                      <a:pt x="951" y="0"/>
                      <a:pt x="69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98" name="Google Shape;598;p17"/>
              <p:cNvSpPr/>
              <p:nvPr/>
            </p:nvSpPr>
            <p:spPr>
              <a:xfrm>
                <a:off x="3298125" y="3164913"/>
                <a:ext cx="65850" cy="30500"/>
              </a:xfrm>
              <a:custGeom>
                <a:avLst/>
                <a:gdLst/>
                <a:ahLst/>
                <a:cxnLst/>
                <a:rect l="l" t="t" r="r" b="b"/>
                <a:pathLst>
                  <a:path w="2634" h="1220" extrusionOk="0">
                    <a:moveTo>
                      <a:pt x="1502" y="1"/>
                    </a:moveTo>
                    <a:cubicBezTo>
                      <a:pt x="893" y="44"/>
                      <a:pt x="1" y="327"/>
                      <a:pt x="349" y="827"/>
                    </a:cubicBezTo>
                    <a:cubicBezTo>
                      <a:pt x="509" y="1083"/>
                      <a:pt x="810" y="1219"/>
                      <a:pt x="1137" y="1219"/>
                    </a:cubicBezTo>
                    <a:cubicBezTo>
                      <a:pt x="1477" y="1219"/>
                      <a:pt x="1845" y="1073"/>
                      <a:pt x="2111" y="762"/>
                    </a:cubicBezTo>
                    <a:cubicBezTo>
                      <a:pt x="2633" y="131"/>
                      <a:pt x="1502" y="1"/>
                      <a:pt x="150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599" name="Google Shape;599;p17"/>
              <p:cNvSpPr/>
              <p:nvPr/>
            </p:nvSpPr>
            <p:spPr>
              <a:xfrm>
                <a:off x="3578400" y="2891213"/>
                <a:ext cx="33625" cy="36200"/>
              </a:xfrm>
              <a:custGeom>
                <a:avLst/>
                <a:gdLst/>
                <a:ahLst/>
                <a:cxnLst/>
                <a:rect l="l" t="t" r="r" b="b"/>
                <a:pathLst>
                  <a:path w="1345" h="1448" extrusionOk="0">
                    <a:moveTo>
                      <a:pt x="721" y="0"/>
                    </a:moveTo>
                    <a:cubicBezTo>
                      <a:pt x="447" y="0"/>
                      <a:pt x="191" y="396"/>
                      <a:pt x="191" y="396"/>
                    </a:cubicBezTo>
                    <a:cubicBezTo>
                      <a:pt x="48" y="806"/>
                      <a:pt x="1" y="1448"/>
                      <a:pt x="432" y="1448"/>
                    </a:cubicBezTo>
                    <a:cubicBezTo>
                      <a:pt x="459" y="1448"/>
                      <a:pt x="487" y="1445"/>
                      <a:pt x="517" y="1440"/>
                    </a:cubicBezTo>
                    <a:cubicBezTo>
                      <a:pt x="1083" y="1331"/>
                      <a:pt x="1344" y="657"/>
                      <a:pt x="1018" y="200"/>
                    </a:cubicBezTo>
                    <a:cubicBezTo>
                      <a:pt x="924" y="54"/>
                      <a:pt x="821" y="0"/>
                      <a:pt x="721"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00" name="Google Shape;600;p17"/>
              <p:cNvSpPr/>
              <p:nvPr/>
            </p:nvSpPr>
            <p:spPr>
              <a:xfrm>
                <a:off x="3554875" y="2629563"/>
                <a:ext cx="26675" cy="30975"/>
              </a:xfrm>
              <a:custGeom>
                <a:avLst/>
                <a:gdLst/>
                <a:ahLst/>
                <a:cxnLst/>
                <a:rect l="l" t="t" r="r" b="b"/>
                <a:pathLst>
                  <a:path w="1067" h="1239" extrusionOk="0">
                    <a:moveTo>
                      <a:pt x="320" y="0"/>
                    </a:moveTo>
                    <a:cubicBezTo>
                      <a:pt x="1" y="0"/>
                      <a:pt x="1" y="549"/>
                      <a:pt x="1" y="549"/>
                    </a:cubicBezTo>
                    <a:cubicBezTo>
                      <a:pt x="70" y="845"/>
                      <a:pt x="266" y="1239"/>
                      <a:pt x="519" y="1239"/>
                    </a:cubicBezTo>
                    <a:cubicBezTo>
                      <a:pt x="582" y="1239"/>
                      <a:pt x="649" y="1214"/>
                      <a:pt x="719" y="1158"/>
                    </a:cubicBezTo>
                    <a:cubicBezTo>
                      <a:pt x="1067" y="831"/>
                      <a:pt x="958" y="222"/>
                      <a:pt x="501" y="48"/>
                    </a:cubicBezTo>
                    <a:cubicBezTo>
                      <a:pt x="431" y="15"/>
                      <a:pt x="371" y="0"/>
                      <a:pt x="320"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01" name="Google Shape;601;p17"/>
              <p:cNvSpPr/>
              <p:nvPr/>
            </p:nvSpPr>
            <p:spPr>
              <a:xfrm>
                <a:off x="3595250" y="2747638"/>
                <a:ext cx="29825" cy="39525"/>
              </a:xfrm>
              <a:custGeom>
                <a:avLst/>
                <a:gdLst/>
                <a:ahLst/>
                <a:cxnLst/>
                <a:rect l="l" t="t" r="r" b="b"/>
                <a:pathLst>
                  <a:path w="1193" h="1581" extrusionOk="0">
                    <a:moveTo>
                      <a:pt x="509" y="0"/>
                    </a:moveTo>
                    <a:cubicBezTo>
                      <a:pt x="223" y="0"/>
                      <a:pt x="39" y="525"/>
                      <a:pt x="39" y="525"/>
                    </a:cubicBezTo>
                    <a:cubicBezTo>
                      <a:pt x="1" y="950"/>
                      <a:pt x="65" y="1580"/>
                      <a:pt x="414" y="1580"/>
                    </a:cubicBezTo>
                    <a:cubicBezTo>
                      <a:pt x="458" y="1580"/>
                      <a:pt x="507" y="1570"/>
                      <a:pt x="561" y="1548"/>
                    </a:cubicBezTo>
                    <a:cubicBezTo>
                      <a:pt x="1040" y="1352"/>
                      <a:pt x="1192" y="656"/>
                      <a:pt x="779" y="155"/>
                    </a:cubicBezTo>
                    <a:cubicBezTo>
                      <a:pt x="682" y="44"/>
                      <a:pt x="591" y="0"/>
                      <a:pt x="509"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02" name="Google Shape;602;p17"/>
              <p:cNvSpPr/>
              <p:nvPr/>
            </p:nvSpPr>
            <p:spPr>
              <a:xfrm>
                <a:off x="3580450" y="2684063"/>
                <a:ext cx="28850" cy="39825"/>
              </a:xfrm>
              <a:custGeom>
                <a:avLst/>
                <a:gdLst/>
                <a:ahLst/>
                <a:cxnLst/>
                <a:rect l="l" t="t" r="r" b="b"/>
                <a:pathLst>
                  <a:path w="1154" h="1593" extrusionOk="0">
                    <a:moveTo>
                      <a:pt x="397" y="1"/>
                    </a:moveTo>
                    <a:cubicBezTo>
                      <a:pt x="111" y="1"/>
                      <a:pt x="0" y="566"/>
                      <a:pt x="0" y="566"/>
                    </a:cubicBezTo>
                    <a:cubicBezTo>
                      <a:pt x="0" y="998"/>
                      <a:pt x="130" y="1593"/>
                      <a:pt x="460" y="1593"/>
                    </a:cubicBezTo>
                    <a:cubicBezTo>
                      <a:pt x="512" y="1593"/>
                      <a:pt x="569" y="1578"/>
                      <a:pt x="631" y="1545"/>
                    </a:cubicBezTo>
                    <a:cubicBezTo>
                      <a:pt x="1066" y="1306"/>
                      <a:pt x="1153" y="588"/>
                      <a:pt x="653" y="131"/>
                    </a:cubicBezTo>
                    <a:cubicBezTo>
                      <a:pt x="555" y="38"/>
                      <a:pt x="470" y="1"/>
                      <a:pt x="397"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03" name="Google Shape;603;p17"/>
              <p:cNvSpPr/>
              <p:nvPr/>
            </p:nvSpPr>
            <p:spPr>
              <a:xfrm>
                <a:off x="3378100" y="2498163"/>
                <a:ext cx="38650" cy="23375"/>
              </a:xfrm>
              <a:custGeom>
                <a:avLst/>
                <a:gdLst/>
                <a:ahLst/>
                <a:cxnLst/>
                <a:rect l="l" t="t" r="r" b="b"/>
                <a:pathLst>
                  <a:path w="1546" h="935" extrusionOk="0">
                    <a:moveTo>
                      <a:pt x="812" y="0"/>
                    </a:moveTo>
                    <a:cubicBezTo>
                      <a:pt x="716" y="0"/>
                      <a:pt x="618" y="19"/>
                      <a:pt x="522" y="60"/>
                    </a:cubicBezTo>
                    <a:cubicBezTo>
                      <a:pt x="0" y="256"/>
                      <a:pt x="566" y="757"/>
                      <a:pt x="566" y="757"/>
                    </a:cubicBezTo>
                    <a:cubicBezTo>
                      <a:pt x="749" y="848"/>
                      <a:pt x="1005" y="934"/>
                      <a:pt x="1210" y="934"/>
                    </a:cubicBezTo>
                    <a:cubicBezTo>
                      <a:pt x="1393" y="934"/>
                      <a:pt x="1535" y="865"/>
                      <a:pt x="1545" y="670"/>
                    </a:cubicBezTo>
                    <a:cubicBezTo>
                      <a:pt x="1511" y="274"/>
                      <a:pt x="1177" y="0"/>
                      <a:pt x="812"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04" name="Google Shape;604;p17"/>
              <p:cNvSpPr/>
              <p:nvPr/>
            </p:nvSpPr>
            <p:spPr>
              <a:xfrm>
                <a:off x="3504300" y="2572838"/>
                <a:ext cx="41350" cy="34400"/>
              </a:xfrm>
              <a:custGeom>
                <a:avLst/>
                <a:gdLst/>
                <a:ahLst/>
                <a:cxnLst/>
                <a:rect l="l" t="t" r="r" b="b"/>
                <a:pathLst>
                  <a:path w="1654" h="1376" extrusionOk="0">
                    <a:moveTo>
                      <a:pt x="518" y="1"/>
                    </a:moveTo>
                    <a:cubicBezTo>
                      <a:pt x="1" y="1"/>
                      <a:pt x="326" y="729"/>
                      <a:pt x="326" y="729"/>
                    </a:cubicBezTo>
                    <a:cubicBezTo>
                      <a:pt x="532" y="1029"/>
                      <a:pt x="898" y="1375"/>
                      <a:pt x="1167" y="1375"/>
                    </a:cubicBezTo>
                    <a:cubicBezTo>
                      <a:pt x="1268" y="1375"/>
                      <a:pt x="1355" y="1326"/>
                      <a:pt x="1414" y="1207"/>
                    </a:cubicBezTo>
                    <a:cubicBezTo>
                      <a:pt x="1654" y="772"/>
                      <a:pt x="1306" y="141"/>
                      <a:pt x="631" y="11"/>
                    </a:cubicBezTo>
                    <a:cubicBezTo>
                      <a:pt x="589" y="4"/>
                      <a:pt x="552" y="1"/>
                      <a:pt x="518"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05" name="Google Shape;605;p17"/>
              <p:cNvSpPr/>
              <p:nvPr/>
            </p:nvSpPr>
            <p:spPr>
              <a:xfrm>
                <a:off x="3221300" y="3094538"/>
                <a:ext cx="49650" cy="24525"/>
              </a:xfrm>
              <a:custGeom>
                <a:avLst/>
                <a:gdLst/>
                <a:ahLst/>
                <a:cxnLst/>
                <a:rect l="l" t="t" r="r" b="b"/>
                <a:pathLst>
                  <a:path w="1986" h="981" extrusionOk="0">
                    <a:moveTo>
                      <a:pt x="821" y="1"/>
                    </a:moveTo>
                    <a:cubicBezTo>
                      <a:pt x="408" y="1"/>
                      <a:pt x="1" y="136"/>
                      <a:pt x="136" y="509"/>
                    </a:cubicBezTo>
                    <a:cubicBezTo>
                      <a:pt x="230" y="802"/>
                      <a:pt x="518" y="981"/>
                      <a:pt x="848" y="981"/>
                    </a:cubicBezTo>
                    <a:cubicBezTo>
                      <a:pt x="1057" y="981"/>
                      <a:pt x="1283" y="909"/>
                      <a:pt x="1485" y="749"/>
                    </a:cubicBezTo>
                    <a:cubicBezTo>
                      <a:pt x="1986" y="335"/>
                      <a:pt x="1159" y="31"/>
                      <a:pt x="1159" y="31"/>
                    </a:cubicBezTo>
                    <a:cubicBezTo>
                      <a:pt x="1054" y="11"/>
                      <a:pt x="937" y="1"/>
                      <a:pt x="821"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06" name="Google Shape;606;p17"/>
              <p:cNvSpPr/>
              <p:nvPr/>
            </p:nvSpPr>
            <p:spPr>
              <a:xfrm>
                <a:off x="3360150" y="3082238"/>
                <a:ext cx="44075" cy="21450"/>
              </a:xfrm>
              <a:custGeom>
                <a:avLst/>
                <a:gdLst/>
                <a:ahLst/>
                <a:cxnLst/>
                <a:rect l="l" t="t" r="r" b="b"/>
                <a:pathLst>
                  <a:path w="1763" h="858" extrusionOk="0">
                    <a:moveTo>
                      <a:pt x="1001" y="0"/>
                    </a:moveTo>
                    <a:cubicBezTo>
                      <a:pt x="609" y="0"/>
                      <a:pt x="0" y="174"/>
                      <a:pt x="218" y="544"/>
                    </a:cubicBezTo>
                    <a:cubicBezTo>
                      <a:pt x="372" y="754"/>
                      <a:pt x="599" y="857"/>
                      <a:pt x="825" y="857"/>
                    </a:cubicBezTo>
                    <a:cubicBezTo>
                      <a:pt x="1045" y="857"/>
                      <a:pt x="1264" y="759"/>
                      <a:pt x="1414" y="566"/>
                    </a:cubicBezTo>
                    <a:cubicBezTo>
                      <a:pt x="1763" y="153"/>
                      <a:pt x="1001" y="0"/>
                      <a:pt x="1001"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07" name="Google Shape;607;p17"/>
              <p:cNvSpPr/>
              <p:nvPr/>
            </p:nvSpPr>
            <p:spPr>
              <a:xfrm>
                <a:off x="3606775" y="2811663"/>
                <a:ext cx="25900" cy="32925"/>
              </a:xfrm>
              <a:custGeom>
                <a:avLst/>
                <a:gdLst/>
                <a:ahLst/>
                <a:cxnLst/>
                <a:rect l="l" t="t" r="r" b="b"/>
                <a:pathLst>
                  <a:path w="1036" h="1317" extrusionOk="0">
                    <a:moveTo>
                      <a:pt x="489" y="0"/>
                    </a:moveTo>
                    <a:cubicBezTo>
                      <a:pt x="258" y="0"/>
                      <a:pt x="79" y="423"/>
                      <a:pt x="79" y="423"/>
                    </a:cubicBezTo>
                    <a:cubicBezTo>
                      <a:pt x="1" y="774"/>
                      <a:pt x="27" y="1317"/>
                      <a:pt x="331" y="1317"/>
                    </a:cubicBezTo>
                    <a:cubicBezTo>
                      <a:pt x="366" y="1317"/>
                      <a:pt x="405" y="1309"/>
                      <a:pt x="449" y="1293"/>
                    </a:cubicBezTo>
                    <a:cubicBezTo>
                      <a:pt x="905" y="1097"/>
                      <a:pt x="1036" y="532"/>
                      <a:pt x="710" y="140"/>
                    </a:cubicBezTo>
                    <a:cubicBezTo>
                      <a:pt x="634" y="39"/>
                      <a:pt x="559" y="0"/>
                      <a:pt x="489"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08" name="Google Shape;608;p17"/>
              <p:cNvSpPr/>
              <p:nvPr/>
            </p:nvSpPr>
            <p:spPr>
              <a:xfrm>
                <a:off x="3288350" y="3093663"/>
                <a:ext cx="54950" cy="24175"/>
              </a:xfrm>
              <a:custGeom>
                <a:avLst/>
                <a:gdLst/>
                <a:ahLst/>
                <a:cxnLst/>
                <a:rect l="l" t="t" r="r" b="b"/>
                <a:pathLst>
                  <a:path w="2198" h="967" extrusionOk="0">
                    <a:moveTo>
                      <a:pt x="1240" y="0"/>
                    </a:moveTo>
                    <a:cubicBezTo>
                      <a:pt x="762" y="22"/>
                      <a:pt x="0" y="218"/>
                      <a:pt x="261" y="631"/>
                    </a:cubicBezTo>
                    <a:cubicBezTo>
                      <a:pt x="396" y="846"/>
                      <a:pt x="666" y="966"/>
                      <a:pt x="958" y="966"/>
                    </a:cubicBezTo>
                    <a:cubicBezTo>
                      <a:pt x="1230" y="966"/>
                      <a:pt x="1521" y="862"/>
                      <a:pt x="1741" y="631"/>
                    </a:cubicBezTo>
                    <a:cubicBezTo>
                      <a:pt x="2198" y="131"/>
                      <a:pt x="1240" y="0"/>
                      <a:pt x="1240"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09" name="Google Shape;609;p17"/>
              <p:cNvSpPr/>
              <p:nvPr/>
            </p:nvSpPr>
            <p:spPr>
              <a:xfrm>
                <a:off x="3419975" y="3057088"/>
                <a:ext cx="50925" cy="26175"/>
              </a:xfrm>
              <a:custGeom>
                <a:avLst/>
                <a:gdLst/>
                <a:ahLst/>
                <a:cxnLst/>
                <a:rect l="l" t="t" r="r" b="b"/>
                <a:pathLst>
                  <a:path w="2037" h="1047" extrusionOk="0">
                    <a:moveTo>
                      <a:pt x="1277" y="1"/>
                    </a:moveTo>
                    <a:cubicBezTo>
                      <a:pt x="1204" y="1"/>
                      <a:pt x="1154" y="5"/>
                      <a:pt x="1154" y="5"/>
                    </a:cubicBezTo>
                    <a:cubicBezTo>
                      <a:pt x="675" y="158"/>
                      <a:pt x="1" y="528"/>
                      <a:pt x="349" y="854"/>
                    </a:cubicBezTo>
                    <a:cubicBezTo>
                      <a:pt x="485" y="983"/>
                      <a:pt x="673" y="1046"/>
                      <a:pt x="871" y="1046"/>
                    </a:cubicBezTo>
                    <a:cubicBezTo>
                      <a:pt x="1209" y="1046"/>
                      <a:pt x="1579" y="862"/>
                      <a:pt x="1785" y="506"/>
                    </a:cubicBezTo>
                    <a:cubicBezTo>
                      <a:pt x="2037" y="53"/>
                      <a:pt x="1524" y="1"/>
                      <a:pt x="1277"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10" name="Google Shape;610;p17"/>
              <p:cNvSpPr/>
              <p:nvPr/>
            </p:nvSpPr>
            <p:spPr>
              <a:xfrm>
                <a:off x="3540725" y="2961338"/>
                <a:ext cx="34100" cy="26875"/>
              </a:xfrm>
              <a:custGeom>
                <a:avLst/>
                <a:gdLst/>
                <a:ahLst/>
                <a:cxnLst/>
                <a:rect l="l" t="t" r="r" b="b"/>
                <a:pathLst>
                  <a:path w="1364" h="1075" extrusionOk="0">
                    <a:moveTo>
                      <a:pt x="1033" y="0"/>
                    </a:moveTo>
                    <a:cubicBezTo>
                      <a:pt x="837" y="0"/>
                      <a:pt x="610" y="137"/>
                      <a:pt x="610" y="137"/>
                    </a:cubicBezTo>
                    <a:cubicBezTo>
                      <a:pt x="327" y="419"/>
                      <a:pt x="1" y="920"/>
                      <a:pt x="436" y="1050"/>
                    </a:cubicBezTo>
                    <a:cubicBezTo>
                      <a:pt x="497" y="1067"/>
                      <a:pt x="557" y="1075"/>
                      <a:pt x="616" y="1075"/>
                    </a:cubicBezTo>
                    <a:cubicBezTo>
                      <a:pt x="1022" y="1075"/>
                      <a:pt x="1363" y="707"/>
                      <a:pt x="1306" y="289"/>
                    </a:cubicBezTo>
                    <a:cubicBezTo>
                      <a:pt x="1289" y="66"/>
                      <a:pt x="1168" y="0"/>
                      <a:pt x="1033"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11" name="Google Shape;611;p17"/>
              <p:cNvSpPr/>
              <p:nvPr/>
            </p:nvSpPr>
            <p:spPr>
              <a:xfrm>
                <a:off x="3486875" y="3017813"/>
                <a:ext cx="40200" cy="32625"/>
              </a:xfrm>
              <a:custGeom>
                <a:avLst/>
                <a:gdLst/>
                <a:ahLst/>
                <a:cxnLst/>
                <a:rect l="l" t="t" r="r" b="b"/>
                <a:pathLst>
                  <a:path w="1608" h="1305" extrusionOk="0">
                    <a:moveTo>
                      <a:pt x="1281" y="1"/>
                    </a:moveTo>
                    <a:cubicBezTo>
                      <a:pt x="1049" y="1"/>
                      <a:pt x="762" y="184"/>
                      <a:pt x="762" y="184"/>
                    </a:cubicBezTo>
                    <a:cubicBezTo>
                      <a:pt x="392" y="532"/>
                      <a:pt x="1" y="1185"/>
                      <a:pt x="501" y="1294"/>
                    </a:cubicBezTo>
                    <a:cubicBezTo>
                      <a:pt x="550" y="1301"/>
                      <a:pt x="598" y="1304"/>
                      <a:pt x="645" y="1304"/>
                    </a:cubicBezTo>
                    <a:cubicBezTo>
                      <a:pt x="1171" y="1304"/>
                      <a:pt x="1607" y="875"/>
                      <a:pt x="1567" y="336"/>
                    </a:cubicBezTo>
                    <a:cubicBezTo>
                      <a:pt x="1559" y="79"/>
                      <a:pt x="1432" y="1"/>
                      <a:pt x="1281"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12" name="Google Shape;612;p17"/>
              <p:cNvSpPr/>
              <p:nvPr/>
            </p:nvSpPr>
            <p:spPr>
              <a:xfrm>
                <a:off x="3091600" y="3034713"/>
                <a:ext cx="45000" cy="27525"/>
              </a:xfrm>
              <a:custGeom>
                <a:avLst/>
                <a:gdLst/>
                <a:ahLst/>
                <a:cxnLst/>
                <a:rect l="l" t="t" r="r" b="b"/>
                <a:pathLst>
                  <a:path w="1800" h="1101" extrusionOk="0">
                    <a:moveTo>
                      <a:pt x="399" y="1"/>
                    </a:moveTo>
                    <a:cubicBezTo>
                      <a:pt x="198" y="1"/>
                      <a:pt x="47" y="84"/>
                      <a:pt x="37" y="313"/>
                    </a:cubicBezTo>
                    <a:cubicBezTo>
                      <a:pt x="1" y="729"/>
                      <a:pt x="387" y="1101"/>
                      <a:pt x="881" y="1101"/>
                    </a:cubicBezTo>
                    <a:cubicBezTo>
                      <a:pt x="980" y="1101"/>
                      <a:pt x="1084" y="1086"/>
                      <a:pt x="1190" y="1053"/>
                    </a:cubicBezTo>
                    <a:cubicBezTo>
                      <a:pt x="1800" y="857"/>
                      <a:pt x="1169" y="248"/>
                      <a:pt x="1169" y="248"/>
                    </a:cubicBezTo>
                    <a:cubicBezTo>
                      <a:pt x="944" y="118"/>
                      <a:pt x="637" y="1"/>
                      <a:pt x="399"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13" name="Google Shape;613;p17"/>
              <p:cNvSpPr/>
              <p:nvPr/>
            </p:nvSpPr>
            <p:spPr>
              <a:xfrm>
                <a:off x="3153425" y="3073938"/>
                <a:ext cx="50075" cy="24950"/>
              </a:xfrm>
              <a:custGeom>
                <a:avLst/>
                <a:gdLst/>
                <a:ahLst/>
                <a:cxnLst/>
                <a:rect l="l" t="t" r="r" b="b"/>
                <a:pathLst>
                  <a:path w="2003" h="998" extrusionOk="0">
                    <a:moveTo>
                      <a:pt x="447" y="0"/>
                    </a:moveTo>
                    <a:cubicBezTo>
                      <a:pt x="193" y="0"/>
                      <a:pt x="0" y="85"/>
                      <a:pt x="23" y="332"/>
                    </a:cubicBezTo>
                    <a:cubicBezTo>
                      <a:pt x="74" y="704"/>
                      <a:pt x="479" y="997"/>
                      <a:pt x="953" y="997"/>
                    </a:cubicBezTo>
                    <a:cubicBezTo>
                      <a:pt x="1089" y="997"/>
                      <a:pt x="1231" y="973"/>
                      <a:pt x="1372" y="920"/>
                    </a:cubicBezTo>
                    <a:cubicBezTo>
                      <a:pt x="2003" y="659"/>
                      <a:pt x="1198" y="158"/>
                      <a:pt x="1198" y="158"/>
                    </a:cubicBezTo>
                    <a:cubicBezTo>
                      <a:pt x="977" y="74"/>
                      <a:pt x="685" y="0"/>
                      <a:pt x="447"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14" name="Google Shape;614;p17"/>
              <p:cNvSpPr/>
              <p:nvPr/>
            </p:nvSpPr>
            <p:spPr>
              <a:xfrm>
                <a:off x="3043550" y="2986863"/>
                <a:ext cx="33725" cy="28600"/>
              </a:xfrm>
              <a:custGeom>
                <a:avLst/>
                <a:gdLst/>
                <a:ahLst/>
                <a:cxnLst/>
                <a:rect l="l" t="t" r="r" b="b"/>
                <a:pathLst>
                  <a:path w="1349" h="1144" extrusionOk="0">
                    <a:moveTo>
                      <a:pt x="470" y="1"/>
                    </a:moveTo>
                    <a:cubicBezTo>
                      <a:pt x="375" y="1"/>
                      <a:pt x="288" y="47"/>
                      <a:pt x="218" y="160"/>
                    </a:cubicBezTo>
                    <a:cubicBezTo>
                      <a:pt x="1" y="530"/>
                      <a:pt x="240" y="1052"/>
                      <a:pt x="806" y="1139"/>
                    </a:cubicBezTo>
                    <a:cubicBezTo>
                      <a:pt x="831" y="1142"/>
                      <a:pt x="855" y="1143"/>
                      <a:pt x="877" y="1143"/>
                    </a:cubicBezTo>
                    <a:cubicBezTo>
                      <a:pt x="1349" y="1143"/>
                      <a:pt x="1111" y="508"/>
                      <a:pt x="1111" y="508"/>
                    </a:cubicBezTo>
                    <a:cubicBezTo>
                      <a:pt x="971" y="276"/>
                      <a:pt x="701" y="1"/>
                      <a:pt x="470"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15" name="Google Shape;615;p17"/>
              <p:cNvSpPr/>
              <p:nvPr/>
            </p:nvSpPr>
            <p:spPr>
              <a:xfrm>
                <a:off x="2994050" y="2920063"/>
                <a:ext cx="40175" cy="34700"/>
              </a:xfrm>
              <a:custGeom>
                <a:avLst/>
                <a:gdLst/>
                <a:ahLst/>
                <a:cxnLst/>
                <a:rect l="l" t="t" r="r" b="b"/>
                <a:pathLst>
                  <a:path w="1607" h="1388" extrusionOk="0">
                    <a:moveTo>
                      <a:pt x="487" y="1"/>
                    </a:moveTo>
                    <a:cubicBezTo>
                      <a:pt x="390" y="1"/>
                      <a:pt x="304" y="46"/>
                      <a:pt x="240" y="156"/>
                    </a:cubicBezTo>
                    <a:cubicBezTo>
                      <a:pt x="1" y="591"/>
                      <a:pt x="327" y="1244"/>
                      <a:pt x="1002" y="1374"/>
                    </a:cubicBezTo>
                    <a:cubicBezTo>
                      <a:pt x="1048" y="1384"/>
                      <a:pt x="1090" y="1388"/>
                      <a:pt x="1127" y="1388"/>
                    </a:cubicBezTo>
                    <a:cubicBezTo>
                      <a:pt x="1607" y="1388"/>
                      <a:pt x="1306" y="656"/>
                      <a:pt x="1306" y="656"/>
                    </a:cubicBezTo>
                    <a:cubicBezTo>
                      <a:pt x="1114" y="352"/>
                      <a:pt x="758" y="1"/>
                      <a:pt x="487"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16" name="Google Shape;616;p17"/>
              <p:cNvSpPr/>
              <p:nvPr/>
            </p:nvSpPr>
            <p:spPr>
              <a:xfrm>
                <a:off x="2976100" y="2844213"/>
                <a:ext cx="23900" cy="29275"/>
              </a:xfrm>
              <a:custGeom>
                <a:avLst/>
                <a:gdLst/>
                <a:ahLst/>
                <a:cxnLst/>
                <a:rect l="l" t="t" r="r" b="b"/>
                <a:pathLst>
                  <a:path w="956" h="1171" extrusionOk="0">
                    <a:moveTo>
                      <a:pt x="596" y="0"/>
                    </a:moveTo>
                    <a:cubicBezTo>
                      <a:pt x="554" y="0"/>
                      <a:pt x="508" y="11"/>
                      <a:pt x="458" y="35"/>
                    </a:cubicBezTo>
                    <a:cubicBezTo>
                      <a:pt x="44" y="231"/>
                      <a:pt x="1" y="818"/>
                      <a:pt x="371" y="1079"/>
                    </a:cubicBezTo>
                    <a:cubicBezTo>
                      <a:pt x="449" y="1144"/>
                      <a:pt x="519" y="1171"/>
                      <a:pt x="580" y="1171"/>
                    </a:cubicBezTo>
                    <a:cubicBezTo>
                      <a:pt x="825" y="1171"/>
                      <a:pt x="936" y="753"/>
                      <a:pt x="936" y="753"/>
                    </a:cubicBezTo>
                    <a:cubicBezTo>
                      <a:pt x="955" y="433"/>
                      <a:pt x="860" y="0"/>
                      <a:pt x="596"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17" name="Google Shape;617;p17"/>
              <p:cNvSpPr/>
              <p:nvPr/>
            </p:nvSpPr>
            <p:spPr>
              <a:xfrm>
                <a:off x="2967400" y="2781463"/>
                <a:ext cx="27225" cy="36325"/>
              </a:xfrm>
              <a:custGeom>
                <a:avLst/>
                <a:gdLst/>
                <a:ahLst/>
                <a:cxnLst/>
                <a:rect l="l" t="t" r="r" b="b"/>
                <a:pathLst>
                  <a:path w="1089" h="1453" extrusionOk="0">
                    <a:moveTo>
                      <a:pt x="660" y="0"/>
                    </a:moveTo>
                    <a:cubicBezTo>
                      <a:pt x="612" y="0"/>
                      <a:pt x="559" y="14"/>
                      <a:pt x="501" y="43"/>
                    </a:cubicBezTo>
                    <a:cubicBezTo>
                      <a:pt x="88" y="238"/>
                      <a:pt x="1" y="913"/>
                      <a:pt x="458" y="1326"/>
                    </a:cubicBezTo>
                    <a:cubicBezTo>
                      <a:pt x="548" y="1417"/>
                      <a:pt x="629" y="1453"/>
                      <a:pt x="699" y="1453"/>
                    </a:cubicBezTo>
                    <a:cubicBezTo>
                      <a:pt x="966" y="1453"/>
                      <a:pt x="1089" y="935"/>
                      <a:pt x="1089" y="935"/>
                    </a:cubicBezTo>
                    <a:cubicBezTo>
                      <a:pt x="1089" y="558"/>
                      <a:pt x="974" y="0"/>
                      <a:pt x="660"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18" name="Google Shape;618;p17"/>
              <p:cNvSpPr/>
              <p:nvPr/>
            </p:nvSpPr>
            <p:spPr>
              <a:xfrm>
                <a:off x="3441200" y="2532288"/>
                <a:ext cx="47750" cy="27525"/>
              </a:xfrm>
              <a:custGeom>
                <a:avLst/>
                <a:gdLst/>
                <a:ahLst/>
                <a:cxnLst/>
                <a:rect l="l" t="t" r="r" b="b"/>
                <a:pathLst>
                  <a:path w="1910" h="1101" extrusionOk="0">
                    <a:moveTo>
                      <a:pt x="908" y="0"/>
                    </a:moveTo>
                    <a:cubicBezTo>
                      <a:pt x="832" y="0"/>
                      <a:pt x="754" y="7"/>
                      <a:pt x="675" y="23"/>
                    </a:cubicBezTo>
                    <a:cubicBezTo>
                      <a:pt x="0" y="153"/>
                      <a:pt x="675" y="784"/>
                      <a:pt x="675" y="784"/>
                    </a:cubicBezTo>
                    <a:cubicBezTo>
                      <a:pt x="930" y="950"/>
                      <a:pt x="1282" y="1101"/>
                      <a:pt x="1539" y="1101"/>
                    </a:cubicBezTo>
                    <a:cubicBezTo>
                      <a:pt x="1720" y="1101"/>
                      <a:pt x="1853" y="1026"/>
                      <a:pt x="1871" y="828"/>
                    </a:cubicBezTo>
                    <a:cubicBezTo>
                      <a:pt x="1910" y="405"/>
                      <a:pt x="1474" y="0"/>
                      <a:pt x="908"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19" name="Google Shape;619;p17"/>
              <p:cNvSpPr/>
              <p:nvPr/>
            </p:nvSpPr>
            <p:spPr>
              <a:xfrm>
                <a:off x="3319350" y="2483138"/>
                <a:ext cx="51275" cy="24775"/>
              </a:xfrm>
              <a:custGeom>
                <a:avLst/>
                <a:gdLst/>
                <a:ahLst/>
                <a:cxnLst/>
                <a:rect l="l" t="t" r="r" b="b"/>
                <a:pathLst>
                  <a:path w="2051" h="991" extrusionOk="0">
                    <a:moveTo>
                      <a:pt x="1101" y="0"/>
                    </a:moveTo>
                    <a:cubicBezTo>
                      <a:pt x="863" y="0"/>
                      <a:pt x="625" y="95"/>
                      <a:pt x="457" y="291"/>
                    </a:cubicBezTo>
                    <a:cubicBezTo>
                      <a:pt x="0" y="748"/>
                      <a:pt x="871" y="988"/>
                      <a:pt x="871" y="988"/>
                    </a:cubicBezTo>
                    <a:cubicBezTo>
                      <a:pt x="903" y="989"/>
                      <a:pt x="937" y="990"/>
                      <a:pt x="972" y="990"/>
                    </a:cubicBezTo>
                    <a:cubicBezTo>
                      <a:pt x="1443" y="990"/>
                      <a:pt x="2051" y="846"/>
                      <a:pt x="1828" y="400"/>
                    </a:cubicBezTo>
                    <a:cubicBezTo>
                      <a:pt x="1673" y="138"/>
                      <a:pt x="1388" y="0"/>
                      <a:pt x="1101"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20" name="Google Shape;620;p17"/>
              <p:cNvSpPr/>
              <p:nvPr/>
            </p:nvSpPr>
            <p:spPr>
              <a:xfrm>
                <a:off x="3109750" y="2546963"/>
                <a:ext cx="39350" cy="23250"/>
              </a:xfrm>
              <a:custGeom>
                <a:avLst/>
                <a:gdLst/>
                <a:ahLst/>
                <a:cxnLst/>
                <a:rect l="l" t="t" r="r" b="b"/>
                <a:pathLst>
                  <a:path w="1574" h="930" extrusionOk="0">
                    <a:moveTo>
                      <a:pt x="807" y="1"/>
                    </a:moveTo>
                    <a:cubicBezTo>
                      <a:pt x="498" y="1"/>
                      <a:pt x="206" y="196"/>
                      <a:pt x="116" y="524"/>
                    </a:cubicBezTo>
                    <a:cubicBezTo>
                      <a:pt x="0" y="872"/>
                      <a:pt x="300" y="930"/>
                      <a:pt x="513" y="930"/>
                    </a:cubicBezTo>
                    <a:cubicBezTo>
                      <a:pt x="619" y="930"/>
                      <a:pt x="704" y="915"/>
                      <a:pt x="704" y="915"/>
                    </a:cubicBezTo>
                    <a:cubicBezTo>
                      <a:pt x="1074" y="785"/>
                      <a:pt x="1574" y="415"/>
                      <a:pt x="1226" y="132"/>
                    </a:cubicBezTo>
                    <a:cubicBezTo>
                      <a:pt x="1095" y="43"/>
                      <a:pt x="950" y="1"/>
                      <a:pt x="807"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21" name="Google Shape;621;p17"/>
              <p:cNvSpPr/>
              <p:nvPr/>
            </p:nvSpPr>
            <p:spPr>
              <a:xfrm>
                <a:off x="3239925" y="2484813"/>
                <a:ext cx="54975" cy="24675"/>
              </a:xfrm>
              <a:custGeom>
                <a:avLst/>
                <a:gdLst/>
                <a:ahLst/>
                <a:cxnLst/>
                <a:rect l="l" t="t" r="r" b="b"/>
                <a:pathLst>
                  <a:path w="2199" h="987" extrusionOk="0">
                    <a:moveTo>
                      <a:pt x="1253" y="1"/>
                    </a:moveTo>
                    <a:cubicBezTo>
                      <a:pt x="965" y="1"/>
                      <a:pt x="652" y="125"/>
                      <a:pt x="436" y="399"/>
                    </a:cubicBezTo>
                    <a:cubicBezTo>
                      <a:pt x="1" y="899"/>
                      <a:pt x="958" y="986"/>
                      <a:pt x="958" y="986"/>
                    </a:cubicBezTo>
                    <a:cubicBezTo>
                      <a:pt x="1458" y="943"/>
                      <a:pt x="2198" y="681"/>
                      <a:pt x="1894" y="290"/>
                    </a:cubicBezTo>
                    <a:cubicBezTo>
                      <a:pt x="1759" y="103"/>
                      <a:pt x="1516" y="1"/>
                      <a:pt x="1253"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22" name="Google Shape;622;p17"/>
              <p:cNvSpPr/>
              <p:nvPr/>
            </p:nvSpPr>
            <p:spPr>
              <a:xfrm>
                <a:off x="3171275" y="2504488"/>
                <a:ext cx="51275" cy="25725"/>
              </a:xfrm>
              <a:custGeom>
                <a:avLst/>
                <a:gdLst/>
                <a:ahLst/>
                <a:cxnLst/>
                <a:rect l="l" t="t" r="r" b="b"/>
                <a:pathLst>
                  <a:path w="2051" h="1029" extrusionOk="0">
                    <a:moveTo>
                      <a:pt x="1162" y="0"/>
                    </a:moveTo>
                    <a:cubicBezTo>
                      <a:pt x="829" y="0"/>
                      <a:pt x="468" y="175"/>
                      <a:pt x="266" y="525"/>
                    </a:cubicBezTo>
                    <a:cubicBezTo>
                      <a:pt x="1" y="985"/>
                      <a:pt x="583" y="1028"/>
                      <a:pt x="811" y="1028"/>
                    </a:cubicBezTo>
                    <a:cubicBezTo>
                      <a:pt x="864" y="1028"/>
                      <a:pt x="897" y="1026"/>
                      <a:pt x="897" y="1026"/>
                    </a:cubicBezTo>
                    <a:cubicBezTo>
                      <a:pt x="1376" y="895"/>
                      <a:pt x="2050" y="525"/>
                      <a:pt x="1702" y="199"/>
                    </a:cubicBezTo>
                    <a:cubicBezTo>
                      <a:pt x="1561" y="66"/>
                      <a:pt x="1367" y="0"/>
                      <a:pt x="1162"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23" name="Google Shape;623;p17"/>
              <p:cNvSpPr/>
              <p:nvPr/>
            </p:nvSpPr>
            <p:spPr>
              <a:xfrm>
                <a:off x="3012250" y="2637938"/>
                <a:ext cx="33500" cy="27425"/>
              </a:xfrm>
              <a:custGeom>
                <a:avLst/>
                <a:gdLst/>
                <a:ahLst/>
                <a:cxnLst/>
                <a:rect l="l" t="t" r="r" b="b"/>
                <a:pathLst>
                  <a:path w="1340" h="1097" extrusionOk="0">
                    <a:moveTo>
                      <a:pt x="735" y="1"/>
                    </a:moveTo>
                    <a:cubicBezTo>
                      <a:pt x="323" y="1"/>
                      <a:pt x="0" y="394"/>
                      <a:pt x="78" y="823"/>
                    </a:cubicBezTo>
                    <a:cubicBezTo>
                      <a:pt x="111" y="1032"/>
                      <a:pt x="225" y="1096"/>
                      <a:pt x="353" y="1096"/>
                    </a:cubicBezTo>
                    <a:cubicBezTo>
                      <a:pt x="557" y="1096"/>
                      <a:pt x="796" y="932"/>
                      <a:pt x="796" y="932"/>
                    </a:cubicBezTo>
                    <a:cubicBezTo>
                      <a:pt x="1057" y="649"/>
                      <a:pt x="1340" y="105"/>
                      <a:pt x="883" y="18"/>
                    </a:cubicBezTo>
                    <a:cubicBezTo>
                      <a:pt x="833" y="6"/>
                      <a:pt x="783" y="1"/>
                      <a:pt x="735"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24" name="Google Shape;624;p17"/>
              <p:cNvSpPr/>
              <p:nvPr/>
            </p:nvSpPr>
            <p:spPr>
              <a:xfrm>
                <a:off x="3047450" y="2581738"/>
                <a:ext cx="39650" cy="33825"/>
              </a:xfrm>
              <a:custGeom>
                <a:avLst/>
                <a:gdLst/>
                <a:ahLst/>
                <a:cxnLst/>
                <a:rect l="l" t="t" r="r" b="b"/>
                <a:pathLst>
                  <a:path w="1586" h="1353" extrusionOk="0">
                    <a:moveTo>
                      <a:pt x="992" y="0"/>
                    </a:moveTo>
                    <a:cubicBezTo>
                      <a:pt x="438" y="0"/>
                      <a:pt x="1" y="484"/>
                      <a:pt x="84" y="1047"/>
                    </a:cubicBezTo>
                    <a:cubicBezTo>
                      <a:pt x="108" y="1279"/>
                      <a:pt x="223" y="1352"/>
                      <a:pt x="359" y="1352"/>
                    </a:cubicBezTo>
                    <a:cubicBezTo>
                      <a:pt x="593" y="1352"/>
                      <a:pt x="889" y="1134"/>
                      <a:pt x="889" y="1134"/>
                    </a:cubicBezTo>
                    <a:cubicBezTo>
                      <a:pt x="1216" y="764"/>
                      <a:pt x="1586" y="112"/>
                      <a:pt x="1063" y="3"/>
                    </a:cubicBezTo>
                    <a:cubicBezTo>
                      <a:pt x="1039" y="1"/>
                      <a:pt x="1016" y="0"/>
                      <a:pt x="992"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25" name="Google Shape;625;p17"/>
              <p:cNvSpPr/>
              <p:nvPr/>
            </p:nvSpPr>
            <p:spPr>
              <a:xfrm>
                <a:off x="2974475" y="2709438"/>
                <a:ext cx="33500" cy="38300"/>
              </a:xfrm>
              <a:custGeom>
                <a:avLst/>
                <a:gdLst/>
                <a:ahLst/>
                <a:cxnLst/>
                <a:rect l="l" t="t" r="r" b="b"/>
                <a:pathLst>
                  <a:path w="1340" h="1532" extrusionOk="0">
                    <a:moveTo>
                      <a:pt x="908" y="1"/>
                    </a:moveTo>
                    <a:cubicBezTo>
                      <a:pt x="883" y="1"/>
                      <a:pt x="856" y="3"/>
                      <a:pt x="827" y="8"/>
                    </a:cubicBezTo>
                    <a:cubicBezTo>
                      <a:pt x="262" y="160"/>
                      <a:pt x="1" y="813"/>
                      <a:pt x="305" y="1314"/>
                    </a:cubicBezTo>
                    <a:cubicBezTo>
                      <a:pt x="388" y="1474"/>
                      <a:pt x="484" y="1532"/>
                      <a:pt x="580" y="1532"/>
                    </a:cubicBezTo>
                    <a:cubicBezTo>
                      <a:pt x="835" y="1532"/>
                      <a:pt x="1089" y="1118"/>
                      <a:pt x="1089" y="1118"/>
                    </a:cubicBezTo>
                    <a:cubicBezTo>
                      <a:pt x="1253" y="686"/>
                      <a:pt x="1340" y="1"/>
                      <a:pt x="908"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26" name="Google Shape;626;p17"/>
              <p:cNvSpPr/>
              <p:nvPr/>
            </p:nvSpPr>
            <p:spPr>
              <a:xfrm>
                <a:off x="3040850" y="2729288"/>
                <a:ext cx="33175" cy="43800"/>
              </a:xfrm>
              <a:custGeom>
                <a:avLst/>
                <a:gdLst/>
                <a:ahLst/>
                <a:cxnLst/>
                <a:rect l="l" t="t" r="r" b="b"/>
                <a:pathLst>
                  <a:path w="1327" h="1752" extrusionOk="0">
                    <a:moveTo>
                      <a:pt x="907" y="1"/>
                    </a:moveTo>
                    <a:cubicBezTo>
                      <a:pt x="869" y="1"/>
                      <a:pt x="828" y="7"/>
                      <a:pt x="783" y="19"/>
                    </a:cubicBezTo>
                    <a:cubicBezTo>
                      <a:pt x="261" y="193"/>
                      <a:pt x="0" y="933"/>
                      <a:pt x="392" y="1542"/>
                    </a:cubicBezTo>
                    <a:cubicBezTo>
                      <a:pt x="490" y="1694"/>
                      <a:pt x="589" y="1752"/>
                      <a:pt x="683" y="1752"/>
                    </a:cubicBezTo>
                    <a:cubicBezTo>
                      <a:pt x="964" y="1752"/>
                      <a:pt x="1197" y="1238"/>
                      <a:pt x="1197" y="1238"/>
                    </a:cubicBezTo>
                    <a:cubicBezTo>
                      <a:pt x="1317" y="738"/>
                      <a:pt x="1326" y="1"/>
                      <a:pt x="907"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27" name="Google Shape;627;p17"/>
              <p:cNvSpPr/>
              <p:nvPr/>
            </p:nvSpPr>
            <p:spPr>
              <a:xfrm>
                <a:off x="3176825" y="2910263"/>
                <a:ext cx="41300" cy="28575"/>
              </a:xfrm>
              <a:custGeom>
                <a:avLst/>
                <a:gdLst/>
                <a:ahLst/>
                <a:cxnLst/>
                <a:rect l="l" t="t" r="r" b="b"/>
                <a:pathLst>
                  <a:path w="1652" h="1143" extrusionOk="0">
                    <a:moveTo>
                      <a:pt x="873" y="0"/>
                    </a:moveTo>
                    <a:cubicBezTo>
                      <a:pt x="731" y="0"/>
                      <a:pt x="586" y="42"/>
                      <a:pt x="458" y="134"/>
                    </a:cubicBezTo>
                    <a:cubicBezTo>
                      <a:pt x="1" y="439"/>
                      <a:pt x="479" y="896"/>
                      <a:pt x="871" y="1113"/>
                    </a:cubicBezTo>
                    <a:cubicBezTo>
                      <a:pt x="871" y="1113"/>
                      <a:pt x="989" y="1142"/>
                      <a:pt x="1131" y="1142"/>
                    </a:cubicBezTo>
                    <a:cubicBezTo>
                      <a:pt x="1360" y="1142"/>
                      <a:pt x="1651" y="1068"/>
                      <a:pt x="1611" y="678"/>
                    </a:cubicBezTo>
                    <a:cubicBezTo>
                      <a:pt x="1580" y="272"/>
                      <a:pt x="1234" y="0"/>
                      <a:pt x="873"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28" name="Google Shape;628;p17"/>
              <p:cNvSpPr/>
              <p:nvPr/>
            </p:nvSpPr>
            <p:spPr>
              <a:xfrm>
                <a:off x="3148950" y="2701788"/>
                <a:ext cx="41500" cy="31525"/>
              </a:xfrm>
              <a:custGeom>
                <a:avLst/>
                <a:gdLst/>
                <a:ahLst/>
                <a:cxnLst/>
                <a:rect l="l" t="t" r="r" b="b"/>
                <a:pathLst>
                  <a:path w="1660" h="1261" extrusionOk="0">
                    <a:moveTo>
                      <a:pt x="887" y="0"/>
                    </a:moveTo>
                    <a:cubicBezTo>
                      <a:pt x="362" y="0"/>
                      <a:pt x="1" y="524"/>
                      <a:pt x="224" y="1010"/>
                    </a:cubicBezTo>
                    <a:cubicBezTo>
                      <a:pt x="294" y="1190"/>
                      <a:pt x="412" y="1260"/>
                      <a:pt x="548" y="1260"/>
                    </a:cubicBezTo>
                    <a:cubicBezTo>
                      <a:pt x="790" y="1260"/>
                      <a:pt x="1087" y="1037"/>
                      <a:pt x="1268" y="814"/>
                    </a:cubicBezTo>
                    <a:cubicBezTo>
                      <a:pt x="1268" y="814"/>
                      <a:pt x="1660" y="53"/>
                      <a:pt x="1007" y="9"/>
                    </a:cubicBezTo>
                    <a:cubicBezTo>
                      <a:pt x="966" y="3"/>
                      <a:pt x="926" y="0"/>
                      <a:pt x="887"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29" name="Google Shape;629;p17"/>
              <p:cNvSpPr/>
              <p:nvPr/>
            </p:nvSpPr>
            <p:spPr>
              <a:xfrm>
                <a:off x="3289425" y="2639913"/>
                <a:ext cx="47350" cy="27300"/>
              </a:xfrm>
              <a:custGeom>
                <a:avLst/>
                <a:gdLst/>
                <a:ahLst/>
                <a:cxnLst/>
                <a:rect l="l" t="t" r="r" b="b"/>
                <a:pathLst>
                  <a:path w="1894" h="1092" extrusionOk="0">
                    <a:moveTo>
                      <a:pt x="908" y="0"/>
                    </a:moveTo>
                    <a:cubicBezTo>
                      <a:pt x="646" y="0"/>
                      <a:pt x="388" y="142"/>
                      <a:pt x="262" y="417"/>
                    </a:cubicBezTo>
                    <a:cubicBezTo>
                      <a:pt x="1" y="896"/>
                      <a:pt x="653" y="1092"/>
                      <a:pt x="1089" y="1092"/>
                    </a:cubicBezTo>
                    <a:cubicBezTo>
                      <a:pt x="1089" y="1092"/>
                      <a:pt x="1894" y="874"/>
                      <a:pt x="1524" y="352"/>
                    </a:cubicBezTo>
                    <a:cubicBezTo>
                      <a:pt x="1379" y="115"/>
                      <a:pt x="1143" y="0"/>
                      <a:pt x="908"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30" name="Google Shape;630;p17"/>
              <p:cNvSpPr/>
              <p:nvPr/>
            </p:nvSpPr>
            <p:spPr>
              <a:xfrm>
                <a:off x="3354150" y="2664063"/>
                <a:ext cx="40925" cy="29100"/>
              </a:xfrm>
              <a:custGeom>
                <a:avLst/>
                <a:gdLst/>
                <a:ahLst/>
                <a:cxnLst/>
                <a:rect l="l" t="t" r="r" b="b"/>
                <a:pathLst>
                  <a:path w="1637" h="1164" extrusionOk="0">
                    <a:moveTo>
                      <a:pt x="861" y="0"/>
                    </a:moveTo>
                    <a:cubicBezTo>
                      <a:pt x="725" y="0"/>
                      <a:pt x="585" y="39"/>
                      <a:pt x="458" y="126"/>
                    </a:cubicBezTo>
                    <a:cubicBezTo>
                      <a:pt x="1" y="409"/>
                      <a:pt x="458" y="909"/>
                      <a:pt x="849" y="1127"/>
                    </a:cubicBezTo>
                    <a:cubicBezTo>
                      <a:pt x="849" y="1127"/>
                      <a:pt x="984" y="1163"/>
                      <a:pt x="1139" y="1163"/>
                    </a:cubicBezTo>
                    <a:cubicBezTo>
                      <a:pt x="1365" y="1163"/>
                      <a:pt x="1637" y="1087"/>
                      <a:pt x="1611" y="713"/>
                    </a:cubicBezTo>
                    <a:cubicBezTo>
                      <a:pt x="1595" y="298"/>
                      <a:pt x="1239" y="0"/>
                      <a:pt x="861"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31" name="Google Shape;631;p17"/>
              <p:cNvSpPr/>
              <p:nvPr/>
            </p:nvSpPr>
            <p:spPr>
              <a:xfrm>
                <a:off x="3125150" y="2809513"/>
                <a:ext cx="28725" cy="28650"/>
              </a:xfrm>
              <a:custGeom>
                <a:avLst/>
                <a:gdLst/>
                <a:ahLst/>
                <a:cxnLst/>
                <a:rect l="l" t="t" r="r" b="b"/>
                <a:pathLst>
                  <a:path w="1149" h="1146" extrusionOk="0">
                    <a:moveTo>
                      <a:pt x="540" y="0"/>
                    </a:moveTo>
                    <a:cubicBezTo>
                      <a:pt x="455" y="0"/>
                      <a:pt x="366" y="43"/>
                      <a:pt x="283" y="161"/>
                    </a:cubicBezTo>
                    <a:cubicBezTo>
                      <a:pt x="1" y="531"/>
                      <a:pt x="218" y="1096"/>
                      <a:pt x="697" y="1140"/>
                    </a:cubicBezTo>
                    <a:cubicBezTo>
                      <a:pt x="722" y="1144"/>
                      <a:pt x="746" y="1145"/>
                      <a:pt x="769" y="1145"/>
                    </a:cubicBezTo>
                    <a:cubicBezTo>
                      <a:pt x="1149" y="1145"/>
                      <a:pt x="1103" y="642"/>
                      <a:pt x="980" y="313"/>
                    </a:cubicBezTo>
                    <a:cubicBezTo>
                      <a:pt x="980" y="313"/>
                      <a:pt x="771" y="0"/>
                      <a:pt x="540"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32" name="Google Shape;632;p17"/>
              <p:cNvSpPr/>
              <p:nvPr/>
            </p:nvSpPr>
            <p:spPr>
              <a:xfrm>
                <a:off x="3132900" y="2752463"/>
                <a:ext cx="24925" cy="27800"/>
              </a:xfrm>
              <a:custGeom>
                <a:avLst/>
                <a:gdLst/>
                <a:ahLst/>
                <a:cxnLst/>
                <a:rect l="l" t="t" r="r" b="b"/>
                <a:pathLst>
                  <a:path w="997" h="1112" extrusionOk="0">
                    <a:moveTo>
                      <a:pt x="343" y="0"/>
                    </a:moveTo>
                    <a:cubicBezTo>
                      <a:pt x="63" y="0"/>
                      <a:pt x="1" y="438"/>
                      <a:pt x="39" y="724"/>
                    </a:cubicBezTo>
                    <a:cubicBezTo>
                      <a:pt x="39" y="724"/>
                      <a:pt x="186" y="1112"/>
                      <a:pt x="417" y="1112"/>
                    </a:cubicBezTo>
                    <a:cubicBezTo>
                      <a:pt x="481" y="1112"/>
                      <a:pt x="551" y="1082"/>
                      <a:pt x="626" y="1007"/>
                    </a:cubicBezTo>
                    <a:cubicBezTo>
                      <a:pt x="996" y="724"/>
                      <a:pt x="887" y="180"/>
                      <a:pt x="474" y="28"/>
                    </a:cubicBezTo>
                    <a:cubicBezTo>
                      <a:pt x="426" y="9"/>
                      <a:pt x="382" y="0"/>
                      <a:pt x="343"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33" name="Google Shape;633;p17"/>
              <p:cNvSpPr/>
              <p:nvPr/>
            </p:nvSpPr>
            <p:spPr>
              <a:xfrm>
                <a:off x="3239975" y="2638513"/>
                <a:ext cx="35325" cy="20550"/>
              </a:xfrm>
              <a:custGeom>
                <a:avLst/>
                <a:gdLst/>
                <a:ahLst/>
                <a:cxnLst/>
                <a:rect l="l" t="t" r="r" b="b"/>
                <a:pathLst>
                  <a:path w="1413" h="822" extrusionOk="0">
                    <a:moveTo>
                      <a:pt x="633" y="1"/>
                    </a:moveTo>
                    <a:cubicBezTo>
                      <a:pt x="395" y="1"/>
                      <a:pt x="165" y="145"/>
                      <a:pt x="86" y="408"/>
                    </a:cubicBezTo>
                    <a:cubicBezTo>
                      <a:pt x="0" y="715"/>
                      <a:pt x="290" y="822"/>
                      <a:pt x="577" y="822"/>
                    </a:cubicBezTo>
                    <a:cubicBezTo>
                      <a:pt x="655" y="822"/>
                      <a:pt x="733" y="814"/>
                      <a:pt x="804" y="800"/>
                    </a:cubicBezTo>
                    <a:cubicBezTo>
                      <a:pt x="804" y="800"/>
                      <a:pt x="1413" y="539"/>
                      <a:pt x="1065" y="191"/>
                    </a:cubicBezTo>
                    <a:cubicBezTo>
                      <a:pt x="945" y="62"/>
                      <a:pt x="787" y="1"/>
                      <a:pt x="633" y="1"/>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34" name="Google Shape;634;p17"/>
              <p:cNvSpPr/>
              <p:nvPr/>
            </p:nvSpPr>
            <p:spPr>
              <a:xfrm>
                <a:off x="3178875" y="2658513"/>
                <a:ext cx="40950" cy="31650"/>
              </a:xfrm>
              <a:custGeom>
                <a:avLst/>
                <a:gdLst/>
                <a:ahLst/>
                <a:cxnLst/>
                <a:rect l="l" t="t" r="r" b="b"/>
                <a:pathLst>
                  <a:path w="1638" h="1266" extrusionOk="0">
                    <a:moveTo>
                      <a:pt x="1301" y="0"/>
                    </a:moveTo>
                    <a:cubicBezTo>
                      <a:pt x="1062" y="0"/>
                      <a:pt x="690" y="316"/>
                      <a:pt x="441" y="565"/>
                    </a:cubicBezTo>
                    <a:cubicBezTo>
                      <a:pt x="441" y="565"/>
                      <a:pt x="1" y="1266"/>
                      <a:pt x="521" y="1266"/>
                    </a:cubicBezTo>
                    <a:cubicBezTo>
                      <a:pt x="543" y="1266"/>
                      <a:pt x="567" y="1264"/>
                      <a:pt x="593" y="1262"/>
                    </a:cubicBezTo>
                    <a:cubicBezTo>
                      <a:pt x="1202" y="1175"/>
                      <a:pt x="1638" y="609"/>
                      <a:pt x="1507" y="174"/>
                    </a:cubicBezTo>
                    <a:cubicBezTo>
                      <a:pt x="1470" y="50"/>
                      <a:pt x="1396" y="0"/>
                      <a:pt x="1301"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35" name="Google Shape;635;p17"/>
              <p:cNvSpPr/>
              <p:nvPr/>
            </p:nvSpPr>
            <p:spPr>
              <a:xfrm>
                <a:off x="3424425" y="2724488"/>
                <a:ext cx="27125" cy="38825"/>
              </a:xfrm>
              <a:custGeom>
                <a:avLst/>
                <a:gdLst/>
                <a:ahLst/>
                <a:cxnLst/>
                <a:rect l="l" t="t" r="r" b="b"/>
                <a:pathLst>
                  <a:path w="1085" h="1553" extrusionOk="0">
                    <a:moveTo>
                      <a:pt x="320" y="0"/>
                    </a:moveTo>
                    <a:cubicBezTo>
                      <a:pt x="1" y="0"/>
                      <a:pt x="29" y="662"/>
                      <a:pt x="149" y="1103"/>
                    </a:cubicBezTo>
                    <a:cubicBezTo>
                      <a:pt x="149" y="1103"/>
                      <a:pt x="356" y="1553"/>
                      <a:pt x="578" y="1553"/>
                    </a:cubicBezTo>
                    <a:cubicBezTo>
                      <a:pt x="653" y="1553"/>
                      <a:pt x="730" y="1502"/>
                      <a:pt x="802" y="1364"/>
                    </a:cubicBezTo>
                    <a:cubicBezTo>
                      <a:pt x="1085" y="820"/>
                      <a:pt x="823" y="124"/>
                      <a:pt x="410" y="15"/>
                    </a:cubicBezTo>
                    <a:cubicBezTo>
                      <a:pt x="377" y="5"/>
                      <a:pt x="347" y="0"/>
                      <a:pt x="320"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36" name="Google Shape;636;p17"/>
              <p:cNvSpPr/>
              <p:nvPr/>
            </p:nvSpPr>
            <p:spPr>
              <a:xfrm>
                <a:off x="3147250" y="2865888"/>
                <a:ext cx="30700" cy="23975"/>
              </a:xfrm>
              <a:custGeom>
                <a:avLst/>
                <a:gdLst/>
                <a:ahLst/>
                <a:cxnLst/>
                <a:rect l="l" t="t" r="r" b="b"/>
                <a:pathLst>
                  <a:path w="1228" h="959" extrusionOk="0">
                    <a:moveTo>
                      <a:pt x="435" y="0"/>
                    </a:moveTo>
                    <a:cubicBezTo>
                      <a:pt x="331" y="0"/>
                      <a:pt x="239" y="54"/>
                      <a:pt x="183" y="190"/>
                    </a:cubicBezTo>
                    <a:cubicBezTo>
                      <a:pt x="0" y="556"/>
                      <a:pt x="290" y="959"/>
                      <a:pt x="666" y="959"/>
                    </a:cubicBezTo>
                    <a:cubicBezTo>
                      <a:pt x="693" y="959"/>
                      <a:pt x="721" y="956"/>
                      <a:pt x="748" y="952"/>
                    </a:cubicBezTo>
                    <a:cubicBezTo>
                      <a:pt x="1227" y="887"/>
                      <a:pt x="966" y="321"/>
                      <a:pt x="966" y="321"/>
                    </a:cubicBezTo>
                    <a:cubicBezTo>
                      <a:pt x="829" y="156"/>
                      <a:pt x="614" y="0"/>
                      <a:pt x="435"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37" name="Google Shape;637;p17"/>
              <p:cNvSpPr/>
              <p:nvPr/>
            </p:nvSpPr>
            <p:spPr>
              <a:xfrm>
                <a:off x="3435750" y="2792838"/>
                <a:ext cx="24375" cy="26150"/>
              </a:xfrm>
              <a:custGeom>
                <a:avLst/>
                <a:gdLst/>
                <a:ahLst/>
                <a:cxnLst/>
                <a:rect l="l" t="t" r="r" b="b"/>
                <a:pathLst>
                  <a:path w="975" h="1046" extrusionOk="0">
                    <a:moveTo>
                      <a:pt x="625" y="1"/>
                    </a:moveTo>
                    <a:cubicBezTo>
                      <a:pt x="588" y="1"/>
                      <a:pt x="546" y="8"/>
                      <a:pt x="501" y="23"/>
                    </a:cubicBezTo>
                    <a:cubicBezTo>
                      <a:pt x="88" y="153"/>
                      <a:pt x="1" y="697"/>
                      <a:pt x="349" y="958"/>
                    </a:cubicBezTo>
                    <a:cubicBezTo>
                      <a:pt x="425" y="1021"/>
                      <a:pt x="495" y="1046"/>
                      <a:pt x="557" y="1046"/>
                    </a:cubicBezTo>
                    <a:cubicBezTo>
                      <a:pt x="799" y="1046"/>
                      <a:pt x="936" y="676"/>
                      <a:pt x="936" y="676"/>
                    </a:cubicBezTo>
                    <a:cubicBezTo>
                      <a:pt x="975" y="406"/>
                      <a:pt x="911" y="1"/>
                      <a:pt x="625" y="1"/>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38" name="Google Shape;638;p17"/>
              <p:cNvSpPr/>
              <p:nvPr/>
            </p:nvSpPr>
            <p:spPr>
              <a:xfrm>
                <a:off x="3245500" y="2943538"/>
                <a:ext cx="30900" cy="21775"/>
              </a:xfrm>
              <a:custGeom>
                <a:avLst/>
                <a:gdLst/>
                <a:ahLst/>
                <a:cxnLst/>
                <a:rect l="l" t="t" r="r" b="b"/>
                <a:pathLst>
                  <a:path w="1236" h="871" extrusionOk="0">
                    <a:moveTo>
                      <a:pt x="341" y="1"/>
                    </a:moveTo>
                    <a:cubicBezTo>
                      <a:pt x="163" y="1"/>
                      <a:pt x="17" y="76"/>
                      <a:pt x="17" y="305"/>
                    </a:cubicBezTo>
                    <a:cubicBezTo>
                      <a:pt x="1" y="630"/>
                      <a:pt x="265" y="871"/>
                      <a:pt x="545" y="871"/>
                    </a:cubicBezTo>
                    <a:cubicBezTo>
                      <a:pt x="639" y="871"/>
                      <a:pt x="734" y="844"/>
                      <a:pt x="822" y="783"/>
                    </a:cubicBezTo>
                    <a:cubicBezTo>
                      <a:pt x="1235" y="522"/>
                      <a:pt x="778" y="109"/>
                      <a:pt x="778" y="109"/>
                    </a:cubicBezTo>
                    <a:cubicBezTo>
                      <a:pt x="652" y="50"/>
                      <a:pt x="486" y="1"/>
                      <a:pt x="341" y="1"/>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39" name="Google Shape;639;p17"/>
              <p:cNvSpPr/>
              <p:nvPr/>
            </p:nvSpPr>
            <p:spPr>
              <a:xfrm>
                <a:off x="3297575" y="2945713"/>
                <a:ext cx="34850" cy="20950"/>
              </a:xfrm>
              <a:custGeom>
                <a:avLst/>
                <a:gdLst/>
                <a:ahLst/>
                <a:cxnLst/>
                <a:rect l="l" t="t" r="r" b="b"/>
                <a:pathLst>
                  <a:path w="1394" h="838" extrusionOk="0">
                    <a:moveTo>
                      <a:pt x="763" y="0"/>
                    </a:moveTo>
                    <a:cubicBezTo>
                      <a:pt x="458" y="22"/>
                      <a:pt x="1" y="196"/>
                      <a:pt x="219" y="544"/>
                    </a:cubicBezTo>
                    <a:cubicBezTo>
                      <a:pt x="306" y="740"/>
                      <a:pt x="491" y="838"/>
                      <a:pt x="678" y="838"/>
                    </a:cubicBezTo>
                    <a:cubicBezTo>
                      <a:pt x="866" y="838"/>
                      <a:pt x="1056" y="740"/>
                      <a:pt x="1154" y="544"/>
                    </a:cubicBezTo>
                    <a:cubicBezTo>
                      <a:pt x="1393" y="131"/>
                      <a:pt x="763" y="0"/>
                      <a:pt x="763" y="0"/>
                    </a:cubicBezTo>
                    <a:close/>
                  </a:path>
                </a:pathLst>
              </a:custGeom>
              <a:solidFill>
                <a:schemeClr val="accent2"/>
              </a:solidFill>
              <a:ln w="1250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40" name="Google Shape;640;p17"/>
              <p:cNvSpPr/>
              <p:nvPr/>
            </p:nvSpPr>
            <p:spPr>
              <a:xfrm>
                <a:off x="3405300" y="2888488"/>
                <a:ext cx="29450" cy="23275"/>
              </a:xfrm>
              <a:custGeom>
                <a:avLst/>
                <a:gdLst/>
                <a:ahLst/>
                <a:cxnLst/>
                <a:rect l="l" t="t" r="r" b="b"/>
                <a:pathLst>
                  <a:path w="1178" h="931" extrusionOk="0">
                    <a:moveTo>
                      <a:pt x="796" y="0"/>
                    </a:moveTo>
                    <a:cubicBezTo>
                      <a:pt x="623" y="0"/>
                      <a:pt x="435" y="113"/>
                      <a:pt x="435" y="113"/>
                    </a:cubicBezTo>
                    <a:cubicBezTo>
                      <a:pt x="218" y="353"/>
                      <a:pt x="0" y="788"/>
                      <a:pt x="392" y="897"/>
                    </a:cubicBezTo>
                    <a:cubicBezTo>
                      <a:pt x="454" y="920"/>
                      <a:pt x="516" y="930"/>
                      <a:pt x="576" y="930"/>
                    </a:cubicBezTo>
                    <a:cubicBezTo>
                      <a:pt x="911" y="930"/>
                      <a:pt x="1177" y="595"/>
                      <a:pt x="1066" y="244"/>
                    </a:cubicBezTo>
                    <a:cubicBezTo>
                      <a:pt x="1030" y="56"/>
                      <a:pt x="917" y="0"/>
                      <a:pt x="796"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41" name="Google Shape;641;p17"/>
              <p:cNvSpPr/>
              <p:nvPr/>
            </p:nvSpPr>
            <p:spPr>
              <a:xfrm>
                <a:off x="3428675" y="2842738"/>
                <a:ext cx="26675" cy="27375"/>
              </a:xfrm>
              <a:custGeom>
                <a:avLst/>
                <a:gdLst/>
                <a:ahLst/>
                <a:cxnLst/>
                <a:rect l="l" t="t" r="r" b="b"/>
                <a:pathLst>
                  <a:path w="1067" h="1095" extrusionOk="0">
                    <a:moveTo>
                      <a:pt x="709" y="1"/>
                    </a:moveTo>
                    <a:cubicBezTo>
                      <a:pt x="532" y="1"/>
                      <a:pt x="327" y="246"/>
                      <a:pt x="327" y="246"/>
                    </a:cubicBezTo>
                    <a:cubicBezTo>
                      <a:pt x="153" y="551"/>
                      <a:pt x="1" y="1095"/>
                      <a:pt x="371" y="1095"/>
                    </a:cubicBezTo>
                    <a:cubicBezTo>
                      <a:pt x="784" y="1029"/>
                      <a:pt x="1067" y="594"/>
                      <a:pt x="915" y="203"/>
                    </a:cubicBezTo>
                    <a:cubicBezTo>
                      <a:pt x="867" y="52"/>
                      <a:pt x="791" y="1"/>
                      <a:pt x="709" y="1"/>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42" name="Google Shape;642;p17"/>
              <p:cNvSpPr/>
              <p:nvPr/>
            </p:nvSpPr>
            <p:spPr>
              <a:xfrm>
                <a:off x="3354700" y="2933738"/>
                <a:ext cx="33475" cy="20925"/>
              </a:xfrm>
              <a:custGeom>
                <a:avLst/>
                <a:gdLst/>
                <a:ahLst/>
                <a:cxnLst/>
                <a:rect l="l" t="t" r="r" b="b"/>
                <a:pathLst>
                  <a:path w="1339" h="837" extrusionOk="0">
                    <a:moveTo>
                      <a:pt x="732" y="0"/>
                    </a:moveTo>
                    <a:cubicBezTo>
                      <a:pt x="723" y="0"/>
                      <a:pt x="719" y="0"/>
                      <a:pt x="719" y="0"/>
                    </a:cubicBezTo>
                    <a:cubicBezTo>
                      <a:pt x="414" y="87"/>
                      <a:pt x="1" y="349"/>
                      <a:pt x="305" y="653"/>
                    </a:cubicBezTo>
                    <a:cubicBezTo>
                      <a:pt x="406" y="779"/>
                      <a:pt x="548" y="837"/>
                      <a:pt x="692" y="837"/>
                    </a:cubicBezTo>
                    <a:cubicBezTo>
                      <a:pt x="921" y="837"/>
                      <a:pt x="1152" y="690"/>
                      <a:pt x="1219" y="436"/>
                    </a:cubicBezTo>
                    <a:cubicBezTo>
                      <a:pt x="1338" y="18"/>
                      <a:pt x="823" y="0"/>
                      <a:pt x="732"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43" name="Google Shape;643;p17"/>
              <p:cNvSpPr/>
              <p:nvPr/>
            </p:nvSpPr>
            <p:spPr>
              <a:xfrm>
                <a:off x="3393875" y="2696488"/>
                <a:ext cx="31125" cy="23525"/>
              </a:xfrm>
              <a:custGeom>
                <a:avLst/>
                <a:gdLst/>
                <a:ahLst/>
                <a:cxnLst/>
                <a:rect l="l" t="t" r="r" b="b"/>
                <a:pathLst>
                  <a:path w="1245" h="941" extrusionOk="0">
                    <a:moveTo>
                      <a:pt x="635" y="0"/>
                    </a:moveTo>
                    <a:cubicBezTo>
                      <a:pt x="583" y="0"/>
                      <a:pt x="531" y="8"/>
                      <a:pt x="479" y="26"/>
                    </a:cubicBezTo>
                    <a:cubicBezTo>
                      <a:pt x="0" y="134"/>
                      <a:pt x="348" y="678"/>
                      <a:pt x="348" y="678"/>
                    </a:cubicBezTo>
                    <a:cubicBezTo>
                      <a:pt x="474" y="817"/>
                      <a:pt x="673" y="940"/>
                      <a:pt x="843" y="940"/>
                    </a:cubicBezTo>
                    <a:cubicBezTo>
                      <a:pt x="967" y="940"/>
                      <a:pt x="1077" y="875"/>
                      <a:pt x="1132" y="700"/>
                    </a:cubicBezTo>
                    <a:cubicBezTo>
                      <a:pt x="1245" y="342"/>
                      <a:pt x="966" y="0"/>
                      <a:pt x="635"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p:txBody>
          </p:sp>
          <p:sp>
            <p:nvSpPr>
              <p:cNvPr id="644" name="Google Shape;644;p17"/>
              <p:cNvSpPr/>
              <p:nvPr/>
            </p:nvSpPr>
            <p:spPr>
              <a:xfrm>
                <a:off x="3259500" y="2562213"/>
                <a:ext cx="68350" cy="40925"/>
              </a:xfrm>
              <a:custGeom>
                <a:avLst/>
                <a:gdLst/>
                <a:ahLst/>
                <a:cxnLst/>
                <a:rect l="l" t="t" r="r" b="b"/>
                <a:pathLst>
                  <a:path w="2734" h="1637" extrusionOk="0">
                    <a:moveTo>
                      <a:pt x="1705" y="0"/>
                    </a:moveTo>
                    <a:cubicBezTo>
                      <a:pt x="1515" y="0"/>
                      <a:pt x="1322" y="25"/>
                      <a:pt x="1154" y="66"/>
                    </a:cubicBezTo>
                    <a:cubicBezTo>
                      <a:pt x="1154" y="66"/>
                      <a:pt x="1" y="632"/>
                      <a:pt x="719" y="1284"/>
                    </a:cubicBezTo>
                    <a:cubicBezTo>
                      <a:pt x="937" y="1526"/>
                      <a:pt x="1223" y="1637"/>
                      <a:pt x="1507" y="1637"/>
                    </a:cubicBezTo>
                    <a:cubicBezTo>
                      <a:pt x="1990" y="1637"/>
                      <a:pt x="2467" y="1318"/>
                      <a:pt x="2590" y="784"/>
                    </a:cubicBezTo>
                    <a:cubicBezTo>
                      <a:pt x="2734" y="193"/>
                      <a:pt x="2232" y="0"/>
                      <a:pt x="170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45" name="Google Shape;645;p17"/>
              <p:cNvSpPr/>
              <p:nvPr/>
            </p:nvSpPr>
            <p:spPr>
              <a:xfrm>
                <a:off x="3507625" y="2753813"/>
                <a:ext cx="45650" cy="54175"/>
              </a:xfrm>
              <a:custGeom>
                <a:avLst/>
                <a:gdLst/>
                <a:ahLst/>
                <a:cxnLst/>
                <a:rect l="l" t="t" r="r" b="b"/>
                <a:pathLst>
                  <a:path w="1826" h="2167" extrusionOk="0">
                    <a:moveTo>
                      <a:pt x="705" y="0"/>
                    </a:moveTo>
                    <a:cubicBezTo>
                      <a:pt x="216" y="0"/>
                      <a:pt x="1" y="774"/>
                      <a:pt x="19" y="1344"/>
                    </a:cubicBezTo>
                    <a:cubicBezTo>
                      <a:pt x="19" y="1344"/>
                      <a:pt x="221" y="2167"/>
                      <a:pt x="719" y="2167"/>
                    </a:cubicBezTo>
                    <a:cubicBezTo>
                      <a:pt x="833" y="2167"/>
                      <a:pt x="962" y="2124"/>
                      <a:pt x="1107" y="2019"/>
                    </a:cubicBezTo>
                    <a:cubicBezTo>
                      <a:pt x="1825" y="1562"/>
                      <a:pt x="1782" y="474"/>
                      <a:pt x="998" y="82"/>
                    </a:cubicBezTo>
                    <a:cubicBezTo>
                      <a:pt x="892" y="26"/>
                      <a:pt x="794" y="0"/>
                      <a:pt x="70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46" name="Google Shape;646;p17"/>
              <p:cNvSpPr/>
              <p:nvPr/>
            </p:nvSpPr>
            <p:spPr>
              <a:xfrm>
                <a:off x="3388425" y="2971663"/>
                <a:ext cx="62925" cy="46075"/>
              </a:xfrm>
              <a:custGeom>
                <a:avLst/>
                <a:gdLst/>
                <a:ahLst/>
                <a:cxnLst/>
                <a:rect l="l" t="t" r="r" b="b"/>
                <a:pathLst>
                  <a:path w="2517" h="1843" extrusionOk="0">
                    <a:moveTo>
                      <a:pt x="1804" y="1"/>
                    </a:moveTo>
                    <a:cubicBezTo>
                      <a:pt x="1454" y="1"/>
                      <a:pt x="1014" y="250"/>
                      <a:pt x="719" y="507"/>
                    </a:cubicBezTo>
                    <a:cubicBezTo>
                      <a:pt x="719" y="507"/>
                      <a:pt x="1" y="1573"/>
                      <a:pt x="936" y="1791"/>
                    </a:cubicBezTo>
                    <a:cubicBezTo>
                      <a:pt x="1049" y="1826"/>
                      <a:pt x="1160" y="1843"/>
                      <a:pt x="1269" y="1843"/>
                    </a:cubicBezTo>
                    <a:cubicBezTo>
                      <a:pt x="1958" y="1843"/>
                      <a:pt x="2517" y="1175"/>
                      <a:pt x="2329" y="442"/>
                    </a:cubicBezTo>
                    <a:cubicBezTo>
                      <a:pt x="2248" y="121"/>
                      <a:pt x="2048" y="1"/>
                      <a:pt x="18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47" name="Google Shape;647;p17"/>
              <p:cNvSpPr/>
              <p:nvPr/>
            </p:nvSpPr>
            <p:spPr>
              <a:xfrm>
                <a:off x="3301400" y="3001388"/>
                <a:ext cx="69500" cy="40575"/>
              </a:xfrm>
              <a:custGeom>
                <a:avLst/>
                <a:gdLst/>
                <a:ahLst/>
                <a:cxnLst/>
                <a:rect l="l" t="t" r="r" b="b"/>
                <a:pathLst>
                  <a:path w="2780" h="1623" extrusionOk="0">
                    <a:moveTo>
                      <a:pt x="1608" y="0"/>
                    </a:moveTo>
                    <a:cubicBezTo>
                      <a:pt x="1458" y="0"/>
                      <a:pt x="1309" y="14"/>
                      <a:pt x="1175" y="36"/>
                    </a:cubicBezTo>
                    <a:cubicBezTo>
                      <a:pt x="1175" y="36"/>
                      <a:pt x="0" y="580"/>
                      <a:pt x="697" y="1233"/>
                    </a:cubicBezTo>
                    <a:cubicBezTo>
                      <a:pt x="920" y="1499"/>
                      <a:pt x="1225" y="1623"/>
                      <a:pt x="1527" y="1623"/>
                    </a:cubicBezTo>
                    <a:cubicBezTo>
                      <a:pt x="1989" y="1623"/>
                      <a:pt x="2445" y="1333"/>
                      <a:pt x="2589" y="819"/>
                    </a:cubicBezTo>
                    <a:cubicBezTo>
                      <a:pt x="2780" y="197"/>
                      <a:pt x="2187" y="0"/>
                      <a:pt x="160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48" name="Google Shape;648;p17"/>
              <p:cNvSpPr/>
              <p:nvPr/>
            </p:nvSpPr>
            <p:spPr>
              <a:xfrm>
                <a:off x="3423775" y="2612513"/>
                <a:ext cx="51925" cy="36725"/>
              </a:xfrm>
              <a:custGeom>
                <a:avLst/>
                <a:gdLst/>
                <a:ahLst/>
                <a:cxnLst/>
                <a:rect l="l" t="t" r="r" b="b"/>
                <a:pathLst>
                  <a:path w="2077" h="1469" extrusionOk="0">
                    <a:moveTo>
                      <a:pt x="1097" y="0"/>
                    </a:moveTo>
                    <a:cubicBezTo>
                      <a:pt x="925" y="0"/>
                      <a:pt x="748" y="52"/>
                      <a:pt x="588" y="164"/>
                    </a:cubicBezTo>
                    <a:cubicBezTo>
                      <a:pt x="1" y="534"/>
                      <a:pt x="588" y="1144"/>
                      <a:pt x="1067" y="1426"/>
                    </a:cubicBezTo>
                    <a:cubicBezTo>
                      <a:pt x="1067" y="1426"/>
                      <a:pt x="1234" y="1468"/>
                      <a:pt x="1429" y="1468"/>
                    </a:cubicBezTo>
                    <a:cubicBezTo>
                      <a:pt x="1722" y="1468"/>
                      <a:pt x="2077" y="1374"/>
                      <a:pt x="2024" y="904"/>
                    </a:cubicBezTo>
                    <a:cubicBezTo>
                      <a:pt x="1993" y="366"/>
                      <a:pt x="1558" y="0"/>
                      <a:pt x="109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49" name="Google Shape;649;p17"/>
              <p:cNvSpPr/>
              <p:nvPr/>
            </p:nvSpPr>
            <p:spPr>
              <a:xfrm>
                <a:off x="3487425" y="2681438"/>
                <a:ext cx="46275" cy="36175"/>
              </a:xfrm>
              <a:custGeom>
                <a:avLst/>
                <a:gdLst/>
                <a:ahLst/>
                <a:cxnLst/>
                <a:rect l="l" t="t" r="r" b="b"/>
                <a:pathLst>
                  <a:path w="1851" h="1447" extrusionOk="0">
                    <a:moveTo>
                      <a:pt x="542" y="0"/>
                    </a:moveTo>
                    <a:cubicBezTo>
                      <a:pt x="340" y="0"/>
                      <a:pt x="148" y="94"/>
                      <a:pt x="109" y="432"/>
                    </a:cubicBezTo>
                    <a:cubicBezTo>
                      <a:pt x="0" y="977"/>
                      <a:pt x="423" y="1447"/>
                      <a:pt x="933" y="1447"/>
                    </a:cubicBezTo>
                    <a:cubicBezTo>
                      <a:pt x="1033" y="1447"/>
                      <a:pt x="1137" y="1428"/>
                      <a:pt x="1241" y="1389"/>
                    </a:cubicBezTo>
                    <a:cubicBezTo>
                      <a:pt x="1850" y="1193"/>
                      <a:pt x="1458" y="519"/>
                      <a:pt x="1067" y="149"/>
                    </a:cubicBezTo>
                    <a:cubicBezTo>
                      <a:pt x="1067" y="149"/>
                      <a:pt x="797" y="0"/>
                      <a:pt x="54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50" name="Google Shape;650;p17"/>
              <p:cNvSpPr/>
              <p:nvPr/>
            </p:nvSpPr>
            <p:spPr>
              <a:xfrm>
                <a:off x="3468400" y="2925338"/>
                <a:ext cx="47500" cy="37450"/>
              </a:xfrm>
              <a:custGeom>
                <a:avLst/>
                <a:gdLst/>
                <a:ahLst/>
                <a:cxnLst/>
                <a:rect l="l" t="t" r="r" b="b"/>
                <a:pathLst>
                  <a:path w="1900" h="1498" extrusionOk="0">
                    <a:moveTo>
                      <a:pt x="1280" y="0"/>
                    </a:moveTo>
                    <a:cubicBezTo>
                      <a:pt x="994" y="0"/>
                      <a:pt x="649" y="276"/>
                      <a:pt x="435" y="532"/>
                    </a:cubicBezTo>
                    <a:cubicBezTo>
                      <a:pt x="435" y="532"/>
                      <a:pt x="0" y="1446"/>
                      <a:pt x="762" y="1490"/>
                    </a:cubicBezTo>
                    <a:cubicBezTo>
                      <a:pt x="800" y="1495"/>
                      <a:pt x="838" y="1497"/>
                      <a:pt x="875" y="1497"/>
                    </a:cubicBezTo>
                    <a:cubicBezTo>
                      <a:pt x="1471" y="1497"/>
                      <a:pt x="1899" y="865"/>
                      <a:pt x="1654" y="271"/>
                    </a:cubicBezTo>
                    <a:cubicBezTo>
                      <a:pt x="1564" y="76"/>
                      <a:pt x="1430" y="0"/>
                      <a:pt x="128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51" name="Google Shape;651;p17"/>
              <p:cNvSpPr/>
              <p:nvPr/>
            </p:nvSpPr>
            <p:spPr>
              <a:xfrm>
                <a:off x="3508650" y="2831988"/>
                <a:ext cx="37000" cy="60475"/>
              </a:xfrm>
              <a:custGeom>
                <a:avLst/>
                <a:gdLst/>
                <a:ahLst/>
                <a:cxnLst/>
                <a:rect l="l" t="t" r="r" b="b"/>
                <a:pathLst>
                  <a:path w="1480" h="2419" extrusionOk="0">
                    <a:moveTo>
                      <a:pt x="985" y="0"/>
                    </a:moveTo>
                    <a:cubicBezTo>
                      <a:pt x="891" y="0"/>
                      <a:pt x="781" y="56"/>
                      <a:pt x="653" y="197"/>
                    </a:cubicBezTo>
                    <a:cubicBezTo>
                      <a:pt x="0" y="915"/>
                      <a:pt x="87" y="2003"/>
                      <a:pt x="653" y="2351"/>
                    </a:cubicBezTo>
                    <a:cubicBezTo>
                      <a:pt x="728" y="2397"/>
                      <a:pt x="797" y="2418"/>
                      <a:pt x="860" y="2418"/>
                    </a:cubicBezTo>
                    <a:cubicBezTo>
                      <a:pt x="1278" y="2418"/>
                      <a:pt x="1461" y="1514"/>
                      <a:pt x="1480" y="872"/>
                    </a:cubicBezTo>
                    <a:cubicBezTo>
                      <a:pt x="1480" y="872"/>
                      <a:pt x="1355" y="0"/>
                      <a:pt x="98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52" name="Google Shape;652;p17"/>
              <p:cNvSpPr/>
              <p:nvPr/>
            </p:nvSpPr>
            <p:spPr>
              <a:xfrm>
                <a:off x="3159475" y="2981638"/>
                <a:ext cx="61975" cy="44300"/>
              </a:xfrm>
              <a:custGeom>
                <a:avLst/>
                <a:gdLst/>
                <a:ahLst/>
                <a:cxnLst/>
                <a:rect l="l" t="t" r="r" b="b"/>
                <a:pathLst>
                  <a:path w="2479" h="1772" extrusionOk="0">
                    <a:moveTo>
                      <a:pt x="430" y="0"/>
                    </a:moveTo>
                    <a:cubicBezTo>
                      <a:pt x="189" y="0"/>
                      <a:pt x="0" y="113"/>
                      <a:pt x="107" y="521"/>
                    </a:cubicBezTo>
                    <a:cubicBezTo>
                      <a:pt x="303" y="1271"/>
                      <a:pt x="968" y="1771"/>
                      <a:pt x="1537" y="1771"/>
                    </a:cubicBezTo>
                    <a:cubicBezTo>
                      <a:pt x="1661" y="1771"/>
                      <a:pt x="1782" y="1747"/>
                      <a:pt x="1891" y="1696"/>
                    </a:cubicBezTo>
                    <a:cubicBezTo>
                      <a:pt x="2479" y="1435"/>
                      <a:pt x="1717" y="608"/>
                      <a:pt x="1108" y="173"/>
                    </a:cubicBezTo>
                    <a:cubicBezTo>
                      <a:pt x="1108" y="173"/>
                      <a:pt x="729" y="0"/>
                      <a:pt x="43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53" name="Google Shape;653;p17"/>
              <p:cNvSpPr/>
              <p:nvPr/>
            </p:nvSpPr>
            <p:spPr>
              <a:xfrm>
                <a:off x="3349250" y="2573438"/>
                <a:ext cx="50900" cy="31100"/>
              </a:xfrm>
              <a:custGeom>
                <a:avLst/>
                <a:gdLst/>
                <a:ahLst/>
                <a:cxnLst/>
                <a:rect l="l" t="t" r="r" b="b"/>
                <a:pathLst>
                  <a:path w="2036" h="1244" extrusionOk="0">
                    <a:moveTo>
                      <a:pt x="1092" y="1"/>
                    </a:moveTo>
                    <a:cubicBezTo>
                      <a:pt x="869" y="1"/>
                      <a:pt x="644" y="93"/>
                      <a:pt x="480" y="291"/>
                    </a:cubicBezTo>
                    <a:cubicBezTo>
                      <a:pt x="1" y="835"/>
                      <a:pt x="871" y="1227"/>
                      <a:pt x="871" y="1227"/>
                    </a:cubicBezTo>
                    <a:cubicBezTo>
                      <a:pt x="950" y="1238"/>
                      <a:pt x="1035" y="1244"/>
                      <a:pt x="1121" y="1244"/>
                    </a:cubicBezTo>
                    <a:cubicBezTo>
                      <a:pt x="1561" y="1244"/>
                      <a:pt x="2036" y="1087"/>
                      <a:pt x="1872" y="596"/>
                    </a:cubicBezTo>
                    <a:cubicBezTo>
                      <a:pt x="1767" y="215"/>
                      <a:pt x="1432" y="1"/>
                      <a:pt x="109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54" name="Google Shape;654;p17"/>
              <p:cNvSpPr/>
              <p:nvPr/>
            </p:nvSpPr>
            <p:spPr>
              <a:xfrm>
                <a:off x="3096325" y="2937988"/>
                <a:ext cx="44250" cy="36800"/>
              </a:xfrm>
              <a:custGeom>
                <a:avLst/>
                <a:gdLst/>
                <a:ahLst/>
                <a:cxnLst/>
                <a:rect l="l" t="t" r="r" b="b"/>
                <a:pathLst>
                  <a:path w="1770" h="1472" extrusionOk="0">
                    <a:moveTo>
                      <a:pt x="801" y="0"/>
                    </a:moveTo>
                    <a:cubicBezTo>
                      <a:pt x="774" y="0"/>
                      <a:pt x="746" y="2"/>
                      <a:pt x="718" y="4"/>
                    </a:cubicBezTo>
                    <a:cubicBezTo>
                      <a:pt x="0" y="4"/>
                      <a:pt x="305" y="897"/>
                      <a:pt x="305" y="897"/>
                    </a:cubicBezTo>
                    <a:cubicBezTo>
                      <a:pt x="481" y="1174"/>
                      <a:pt x="794" y="1472"/>
                      <a:pt x="1073" y="1472"/>
                    </a:cubicBezTo>
                    <a:cubicBezTo>
                      <a:pt x="1209" y="1472"/>
                      <a:pt x="1337" y="1401"/>
                      <a:pt x="1436" y="1223"/>
                    </a:cubicBezTo>
                    <a:cubicBezTo>
                      <a:pt x="1770" y="681"/>
                      <a:pt x="1405" y="0"/>
                      <a:pt x="80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55" name="Google Shape;655;p17"/>
              <p:cNvSpPr/>
              <p:nvPr/>
            </p:nvSpPr>
            <p:spPr>
              <a:xfrm>
                <a:off x="3193700" y="2578263"/>
                <a:ext cx="51150" cy="32400"/>
              </a:xfrm>
              <a:custGeom>
                <a:avLst/>
                <a:gdLst/>
                <a:ahLst/>
                <a:cxnLst/>
                <a:rect l="l" t="t" r="r" b="b"/>
                <a:pathLst>
                  <a:path w="2046" h="1296" extrusionOk="0">
                    <a:moveTo>
                      <a:pt x="1003" y="0"/>
                    </a:moveTo>
                    <a:cubicBezTo>
                      <a:pt x="670" y="0"/>
                      <a:pt x="342" y="206"/>
                      <a:pt x="240" y="577"/>
                    </a:cubicBezTo>
                    <a:cubicBezTo>
                      <a:pt x="0" y="1273"/>
                      <a:pt x="958" y="1295"/>
                      <a:pt x="958" y="1295"/>
                    </a:cubicBezTo>
                    <a:cubicBezTo>
                      <a:pt x="1414" y="1186"/>
                      <a:pt x="2045" y="795"/>
                      <a:pt x="1632" y="316"/>
                    </a:cubicBezTo>
                    <a:cubicBezTo>
                      <a:pt x="1471" y="101"/>
                      <a:pt x="1236" y="0"/>
                      <a:pt x="1003"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56" name="Google Shape;656;p17"/>
              <p:cNvSpPr/>
              <p:nvPr/>
            </p:nvSpPr>
            <p:spPr>
              <a:xfrm>
                <a:off x="3124700" y="2616813"/>
                <a:ext cx="45075" cy="34950"/>
              </a:xfrm>
              <a:custGeom>
                <a:avLst/>
                <a:gdLst/>
                <a:ahLst/>
                <a:cxnLst/>
                <a:rect l="l" t="t" r="r" b="b"/>
                <a:pathLst>
                  <a:path w="1803" h="1398" extrusionOk="0">
                    <a:moveTo>
                      <a:pt x="896" y="0"/>
                    </a:moveTo>
                    <a:cubicBezTo>
                      <a:pt x="404" y="0"/>
                      <a:pt x="0" y="466"/>
                      <a:pt x="127" y="993"/>
                    </a:cubicBezTo>
                    <a:cubicBezTo>
                      <a:pt x="194" y="1309"/>
                      <a:pt x="392" y="1398"/>
                      <a:pt x="592" y="1398"/>
                    </a:cubicBezTo>
                    <a:cubicBezTo>
                      <a:pt x="847" y="1398"/>
                      <a:pt x="1107" y="1254"/>
                      <a:pt x="1107" y="1254"/>
                    </a:cubicBezTo>
                    <a:cubicBezTo>
                      <a:pt x="1455" y="906"/>
                      <a:pt x="1803" y="275"/>
                      <a:pt x="1194" y="58"/>
                    </a:cubicBezTo>
                    <a:cubicBezTo>
                      <a:pt x="1093" y="18"/>
                      <a:pt x="993" y="0"/>
                      <a:pt x="8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57" name="Google Shape;657;p17"/>
              <p:cNvSpPr/>
              <p:nvPr/>
            </p:nvSpPr>
            <p:spPr>
              <a:xfrm>
                <a:off x="3038125" y="2799413"/>
                <a:ext cx="35825" cy="39725"/>
              </a:xfrm>
              <a:custGeom>
                <a:avLst/>
                <a:gdLst/>
                <a:ahLst/>
                <a:cxnLst/>
                <a:rect l="l" t="t" r="r" b="b"/>
                <a:pathLst>
                  <a:path w="1433" h="1589" extrusionOk="0">
                    <a:moveTo>
                      <a:pt x="913" y="0"/>
                    </a:moveTo>
                    <a:cubicBezTo>
                      <a:pt x="842" y="0"/>
                      <a:pt x="763" y="20"/>
                      <a:pt x="675" y="64"/>
                    </a:cubicBezTo>
                    <a:cubicBezTo>
                      <a:pt x="66" y="304"/>
                      <a:pt x="0" y="1131"/>
                      <a:pt x="544" y="1479"/>
                    </a:cubicBezTo>
                    <a:cubicBezTo>
                      <a:pt x="655" y="1556"/>
                      <a:pt x="755" y="1588"/>
                      <a:pt x="844" y="1588"/>
                    </a:cubicBezTo>
                    <a:cubicBezTo>
                      <a:pt x="1228" y="1588"/>
                      <a:pt x="1415" y="1000"/>
                      <a:pt x="1415" y="1000"/>
                    </a:cubicBezTo>
                    <a:cubicBezTo>
                      <a:pt x="1433" y="578"/>
                      <a:pt x="1296" y="0"/>
                      <a:pt x="913"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58" name="Google Shape;658;p17"/>
              <p:cNvSpPr/>
              <p:nvPr/>
            </p:nvSpPr>
            <p:spPr>
              <a:xfrm>
                <a:off x="3059325" y="2867663"/>
                <a:ext cx="32125" cy="43850"/>
              </a:xfrm>
              <a:custGeom>
                <a:avLst/>
                <a:gdLst/>
                <a:ahLst/>
                <a:cxnLst/>
                <a:rect l="l" t="t" r="r" b="b"/>
                <a:pathLst>
                  <a:path w="1285" h="1754" extrusionOk="0">
                    <a:moveTo>
                      <a:pt x="634" y="0"/>
                    </a:moveTo>
                    <a:cubicBezTo>
                      <a:pt x="564" y="0"/>
                      <a:pt x="490" y="30"/>
                      <a:pt x="414" y="98"/>
                    </a:cubicBezTo>
                    <a:cubicBezTo>
                      <a:pt x="1" y="446"/>
                      <a:pt x="44" y="1251"/>
                      <a:pt x="654" y="1664"/>
                    </a:cubicBezTo>
                    <a:cubicBezTo>
                      <a:pt x="755" y="1727"/>
                      <a:pt x="840" y="1754"/>
                      <a:pt x="912" y="1754"/>
                    </a:cubicBezTo>
                    <a:cubicBezTo>
                      <a:pt x="1285" y="1754"/>
                      <a:pt x="1285" y="1033"/>
                      <a:pt x="1285" y="1033"/>
                    </a:cubicBezTo>
                    <a:cubicBezTo>
                      <a:pt x="1196" y="589"/>
                      <a:pt x="947" y="0"/>
                      <a:pt x="63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59" name="Google Shape;659;p17"/>
              <p:cNvSpPr/>
              <p:nvPr/>
            </p:nvSpPr>
            <p:spPr>
              <a:xfrm>
                <a:off x="3069575" y="2664838"/>
                <a:ext cx="43100" cy="36425"/>
              </a:xfrm>
              <a:custGeom>
                <a:avLst/>
                <a:gdLst/>
                <a:ahLst/>
                <a:cxnLst/>
                <a:rect l="l" t="t" r="r" b="b"/>
                <a:pathLst>
                  <a:path w="1724" h="1457" extrusionOk="0">
                    <a:moveTo>
                      <a:pt x="982" y="0"/>
                    </a:moveTo>
                    <a:cubicBezTo>
                      <a:pt x="407" y="0"/>
                      <a:pt x="1" y="629"/>
                      <a:pt x="287" y="1161"/>
                    </a:cubicBezTo>
                    <a:cubicBezTo>
                      <a:pt x="384" y="1384"/>
                      <a:pt x="528" y="1457"/>
                      <a:pt x="677" y="1457"/>
                    </a:cubicBezTo>
                    <a:cubicBezTo>
                      <a:pt x="964" y="1457"/>
                      <a:pt x="1266" y="1183"/>
                      <a:pt x="1266" y="1183"/>
                    </a:cubicBezTo>
                    <a:cubicBezTo>
                      <a:pt x="1527" y="791"/>
                      <a:pt x="1723" y="73"/>
                      <a:pt x="1092" y="8"/>
                    </a:cubicBezTo>
                    <a:cubicBezTo>
                      <a:pt x="1055" y="3"/>
                      <a:pt x="1018" y="0"/>
                      <a:pt x="98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60" name="Google Shape;660;p17"/>
              <p:cNvSpPr/>
              <p:nvPr/>
            </p:nvSpPr>
            <p:spPr>
              <a:xfrm>
                <a:off x="3233725" y="3014738"/>
                <a:ext cx="51925" cy="31625"/>
              </a:xfrm>
              <a:custGeom>
                <a:avLst/>
                <a:gdLst/>
                <a:ahLst/>
                <a:cxnLst/>
                <a:rect l="l" t="t" r="r" b="b"/>
                <a:pathLst>
                  <a:path w="2077" h="1265" extrusionOk="0">
                    <a:moveTo>
                      <a:pt x="1109" y="1"/>
                    </a:moveTo>
                    <a:cubicBezTo>
                      <a:pt x="618" y="1"/>
                      <a:pt x="0" y="205"/>
                      <a:pt x="249" y="764"/>
                    </a:cubicBezTo>
                    <a:cubicBezTo>
                      <a:pt x="378" y="1094"/>
                      <a:pt x="681" y="1265"/>
                      <a:pt x="986" y="1265"/>
                    </a:cubicBezTo>
                    <a:cubicBezTo>
                      <a:pt x="1244" y="1265"/>
                      <a:pt x="1504" y="1143"/>
                      <a:pt x="1663" y="894"/>
                    </a:cubicBezTo>
                    <a:cubicBezTo>
                      <a:pt x="2076" y="285"/>
                      <a:pt x="1184" y="2"/>
                      <a:pt x="1184" y="2"/>
                    </a:cubicBezTo>
                    <a:cubicBezTo>
                      <a:pt x="1160" y="1"/>
                      <a:pt x="1135" y="1"/>
                      <a:pt x="11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61" name="Google Shape;661;p17"/>
              <p:cNvSpPr/>
              <p:nvPr/>
            </p:nvSpPr>
            <p:spPr>
              <a:xfrm>
                <a:off x="3267125" y="2727188"/>
                <a:ext cx="51150" cy="31975"/>
              </a:xfrm>
              <a:custGeom>
                <a:avLst/>
                <a:gdLst/>
                <a:ahLst/>
                <a:cxnLst/>
                <a:rect l="l" t="t" r="r" b="b"/>
                <a:pathLst>
                  <a:path w="2046" h="1279" extrusionOk="0">
                    <a:moveTo>
                      <a:pt x="1014" y="1"/>
                    </a:moveTo>
                    <a:cubicBezTo>
                      <a:pt x="678" y="1"/>
                      <a:pt x="343" y="206"/>
                      <a:pt x="240" y="582"/>
                    </a:cubicBezTo>
                    <a:cubicBezTo>
                      <a:pt x="1" y="1256"/>
                      <a:pt x="958" y="1278"/>
                      <a:pt x="958" y="1278"/>
                    </a:cubicBezTo>
                    <a:cubicBezTo>
                      <a:pt x="1437" y="1169"/>
                      <a:pt x="2046" y="778"/>
                      <a:pt x="1632" y="299"/>
                    </a:cubicBezTo>
                    <a:cubicBezTo>
                      <a:pt x="1474" y="96"/>
                      <a:pt x="1244" y="1"/>
                      <a:pt x="101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62" name="Google Shape;662;p17"/>
              <p:cNvSpPr/>
              <p:nvPr/>
            </p:nvSpPr>
            <p:spPr>
              <a:xfrm>
                <a:off x="3361775" y="2782213"/>
                <a:ext cx="35925" cy="39675"/>
              </a:xfrm>
              <a:custGeom>
                <a:avLst/>
                <a:gdLst/>
                <a:ahLst/>
                <a:cxnLst/>
                <a:rect l="l" t="t" r="r" b="b"/>
                <a:pathLst>
                  <a:path w="1437" h="1587" extrusionOk="0">
                    <a:moveTo>
                      <a:pt x="554" y="0"/>
                    </a:moveTo>
                    <a:cubicBezTo>
                      <a:pt x="124" y="0"/>
                      <a:pt x="0" y="665"/>
                      <a:pt x="0" y="665"/>
                    </a:cubicBezTo>
                    <a:cubicBezTo>
                      <a:pt x="36" y="1054"/>
                      <a:pt x="215" y="1586"/>
                      <a:pt x="572" y="1586"/>
                    </a:cubicBezTo>
                    <a:cubicBezTo>
                      <a:pt x="654" y="1586"/>
                      <a:pt x="747" y="1558"/>
                      <a:pt x="849" y="1492"/>
                    </a:cubicBezTo>
                    <a:cubicBezTo>
                      <a:pt x="1436" y="1188"/>
                      <a:pt x="1415" y="361"/>
                      <a:pt x="827" y="78"/>
                    </a:cubicBezTo>
                    <a:cubicBezTo>
                      <a:pt x="725" y="23"/>
                      <a:pt x="634" y="0"/>
                      <a:pt x="55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63" name="Google Shape;663;p17"/>
              <p:cNvSpPr/>
              <p:nvPr/>
            </p:nvSpPr>
            <p:spPr>
              <a:xfrm>
                <a:off x="3347625" y="2840388"/>
                <a:ext cx="43525" cy="36125"/>
              </a:xfrm>
              <a:custGeom>
                <a:avLst/>
                <a:gdLst/>
                <a:ahLst/>
                <a:cxnLst/>
                <a:rect l="l" t="t" r="r" b="b"/>
                <a:pathLst>
                  <a:path w="1741" h="1445" extrusionOk="0">
                    <a:moveTo>
                      <a:pt x="1086" y="1"/>
                    </a:moveTo>
                    <a:cubicBezTo>
                      <a:pt x="799" y="1"/>
                      <a:pt x="501" y="253"/>
                      <a:pt x="501" y="253"/>
                    </a:cubicBezTo>
                    <a:cubicBezTo>
                      <a:pt x="218" y="645"/>
                      <a:pt x="1" y="1341"/>
                      <a:pt x="632" y="1428"/>
                    </a:cubicBezTo>
                    <a:cubicBezTo>
                      <a:pt x="687" y="1439"/>
                      <a:pt x="741" y="1445"/>
                      <a:pt x="794" y="1445"/>
                    </a:cubicBezTo>
                    <a:cubicBezTo>
                      <a:pt x="1344" y="1445"/>
                      <a:pt x="1740" y="854"/>
                      <a:pt x="1502" y="318"/>
                    </a:cubicBezTo>
                    <a:cubicBezTo>
                      <a:pt x="1401" y="78"/>
                      <a:pt x="1245" y="1"/>
                      <a:pt x="108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64" name="Google Shape;664;p17"/>
              <p:cNvSpPr/>
              <p:nvPr/>
            </p:nvSpPr>
            <p:spPr>
              <a:xfrm>
                <a:off x="3195875" y="2789663"/>
                <a:ext cx="37350" cy="39175"/>
              </a:xfrm>
              <a:custGeom>
                <a:avLst/>
                <a:gdLst/>
                <a:ahLst/>
                <a:cxnLst/>
                <a:rect l="l" t="t" r="r" b="b"/>
                <a:pathLst>
                  <a:path w="1494" h="1567" extrusionOk="0">
                    <a:moveTo>
                      <a:pt x="964" y="1"/>
                    </a:moveTo>
                    <a:cubicBezTo>
                      <a:pt x="903" y="1"/>
                      <a:pt x="836" y="14"/>
                      <a:pt x="762" y="41"/>
                    </a:cubicBezTo>
                    <a:cubicBezTo>
                      <a:pt x="153" y="215"/>
                      <a:pt x="0" y="1042"/>
                      <a:pt x="522" y="1434"/>
                    </a:cubicBezTo>
                    <a:cubicBezTo>
                      <a:pt x="640" y="1529"/>
                      <a:pt x="748" y="1566"/>
                      <a:pt x="846" y="1566"/>
                    </a:cubicBezTo>
                    <a:cubicBezTo>
                      <a:pt x="1218" y="1566"/>
                      <a:pt x="1436" y="1020"/>
                      <a:pt x="1436" y="1020"/>
                    </a:cubicBezTo>
                    <a:cubicBezTo>
                      <a:pt x="1493" y="602"/>
                      <a:pt x="1384" y="1"/>
                      <a:pt x="96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65" name="Google Shape;665;p17"/>
              <p:cNvSpPr/>
              <p:nvPr/>
            </p:nvSpPr>
            <p:spPr>
              <a:xfrm>
                <a:off x="3201775" y="2842638"/>
                <a:ext cx="45800" cy="36375"/>
              </a:xfrm>
              <a:custGeom>
                <a:avLst/>
                <a:gdLst/>
                <a:ahLst/>
                <a:cxnLst/>
                <a:rect l="l" t="t" r="r" b="b"/>
                <a:pathLst>
                  <a:path w="1832" h="1455" extrusionOk="0">
                    <a:moveTo>
                      <a:pt x="685" y="1"/>
                    </a:moveTo>
                    <a:cubicBezTo>
                      <a:pt x="539" y="1"/>
                      <a:pt x="406" y="77"/>
                      <a:pt x="308" y="272"/>
                    </a:cubicBezTo>
                    <a:cubicBezTo>
                      <a:pt x="1" y="805"/>
                      <a:pt x="408" y="1454"/>
                      <a:pt x="1002" y="1454"/>
                    </a:cubicBezTo>
                    <a:cubicBezTo>
                      <a:pt x="1039" y="1454"/>
                      <a:pt x="1076" y="1452"/>
                      <a:pt x="1113" y="1447"/>
                    </a:cubicBezTo>
                    <a:cubicBezTo>
                      <a:pt x="1831" y="1403"/>
                      <a:pt x="1483" y="533"/>
                      <a:pt x="1483" y="533"/>
                    </a:cubicBezTo>
                    <a:cubicBezTo>
                      <a:pt x="1283" y="276"/>
                      <a:pt x="962" y="1"/>
                      <a:pt x="68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66" name="Google Shape;666;p17"/>
              <p:cNvSpPr/>
              <p:nvPr/>
            </p:nvSpPr>
            <p:spPr>
              <a:xfrm>
                <a:off x="3295400" y="2874988"/>
                <a:ext cx="51175" cy="31675"/>
              </a:xfrm>
              <a:custGeom>
                <a:avLst/>
                <a:gdLst/>
                <a:ahLst/>
                <a:cxnLst/>
                <a:rect l="l" t="t" r="r" b="b"/>
                <a:pathLst>
                  <a:path w="2047" h="1267" extrusionOk="0">
                    <a:moveTo>
                      <a:pt x="1111" y="1"/>
                    </a:moveTo>
                    <a:cubicBezTo>
                      <a:pt x="632" y="66"/>
                      <a:pt x="1" y="414"/>
                      <a:pt x="371" y="914"/>
                    </a:cubicBezTo>
                    <a:cubicBezTo>
                      <a:pt x="533" y="1153"/>
                      <a:pt x="784" y="1266"/>
                      <a:pt x="1032" y="1266"/>
                    </a:cubicBezTo>
                    <a:cubicBezTo>
                      <a:pt x="1349" y="1266"/>
                      <a:pt x="1663" y="1082"/>
                      <a:pt x="1785" y="740"/>
                    </a:cubicBezTo>
                    <a:cubicBezTo>
                      <a:pt x="2046" y="66"/>
                      <a:pt x="1111" y="1"/>
                      <a:pt x="111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67" name="Google Shape;667;p17"/>
              <p:cNvSpPr/>
              <p:nvPr/>
            </p:nvSpPr>
            <p:spPr>
              <a:xfrm>
                <a:off x="3221450" y="2750063"/>
                <a:ext cx="37000" cy="25325"/>
              </a:xfrm>
              <a:custGeom>
                <a:avLst/>
                <a:gdLst/>
                <a:ahLst/>
                <a:cxnLst/>
                <a:rect l="l" t="t" r="r" b="b"/>
                <a:pathLst>
                  <a:path w="1480" h="1013" extrusionOk="0">
                    <a:moveTo>
                      <a:pt x="669" y="1"/>
                    </a:moveTo>
                    <a:cubicBezTo>
                      <a:pt x="357" y="1"/>
                      <a:pt x="58" y="233"/>
                      <a:pt x="43" y="581"/>
                    </a:cubicBezTo>
                    <a:cubicBezTo>
                      <a:pt x="1" y="948"/>
                      <a:pt x="299" y="1013"/>
                      <a:pt x="512" y="1013"/>
                    </a:cubicBezTo>
                    <a:cubicBezTo>
                      <a:pt x="627" y="1013"/>
                      <a:pt x="718" y="994"/>
                      <a:pt x="718" y="994"/>
                    </a:cubicBezTo>
                    <a:cubicBezTo>
                      <a:pt x="1066" y="842"/>
                      <a:pt x="1479" y="428"/>
                      <a:pt x="1066" y="145"/>
                    </a:cubicBezTo>
                    <a:cubicBezTo>
                      <a:pt x="946" y="46"/>
                      <a:pt x="806" y="1"/>
                      <a:pt x="66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68" name="Google Shape;668;p17"/>
              <p:cNvSpPr/>
              <p:nvPr/>
            </p:nvSpPr>
            <p:spPr>
              <a:xfrm>
                <a:off x="3324250" y="2742888"/>
                <a:ext cx="37075" cy="26250"/>
              </a:xfrm>
              <a:custGeom>
                <a:avLst/>
                <a:gdLst/>
                <a:ahLst/>
                <a:cxnLst/>
                <a:rect l="l" t="t" r="r" b="b"/>
                <a:pathLst>
                  <a:path w="1483" h="1050" extrusionOk="0">
                    <a:moveTo>
                      <a:pt x="826" y="1"/>
                    </a:moveTo>
                    <a:cubicBezTo>
                      <a:pt x="727" y="1"/>
                      <a:pt x="623" y="27"/>
                      <a:pt x="522" y="84"/>
                    </a:cubicBezTo>
                    <a:cubicBezTo>
                      <a:pt x="0" y="302"/>
                      <a:pt x="501" y="846"/>
                      <a:pt x="501" y="846"/>
                    </a:cubicBezTo>
                    <a:cubicBezTo>
                      <a:pt x="666" y="956"/>
                      <a:pt x="888" y="1050"/>
                      <a:pt x="1072" y="1050"/>
                    </a:cubicBezTo>
                    <a:cubicBezTo>
                      <a:pt x="1250" y="1050"/>
                      <a:pt x="1393" y="962"/>
                      <a:pt x="1414" y="715"/>
                    </a:cubicBezTo>
                    <a:cubicBezTo>
                      <a:pt x="1482" y="325"/>
                      <a:pt x="1180" y="1"/>
                      <a:pt x="82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69" name="Google Shape;669;p17"/>
              <p:cNvSpPr/>
              <p:nvPr/>
            </p:nvSpPr>
            <p:spPr>
              <a:xfrm>
                <a:off x="3246900" y="2877113"/>
                <a:ext cx="37125" cy="25225"/>
              </a:xfrm>
              <a:custGeom>
                <a:avLst/>
                <a:gdLst/>
                <a:ahLst/>
                <a:cxnLst/>
                <a:rect l="l" t="t" r="r" b="b"/>
                <a:pathLst>
                  <a:path w="1485" h="1009" extrusionOk="0">
                    <a:moveTo>
                      <a:pt x="415" y="1"/>
                    </a:moveTo>
                    <a:cubicBezTo>
                      <a:pt x="186" y="1"/>
                      <a:pt x="1" y="99"/>
                      <a:pt x="26" y="394"/>
                    </a:cubicBezTo>
                    <a:cubicBezTo>
                      <a:pt x="11" y="751"/>
                      <a:pt x="305" y="1008"/>
                      <a:pt x="625" y="1008"/>
                    </a:cubicBezTo>
                    <a:cubicBezTo>
                      <a:pt x="754" y="1008"/>
                      <a:pt x="887" y="967"/>
                      <a:pt x="1005" y="873"/>
                    </a:cubicBezTo>
                    <a:cubicBezTo>
                      <a:pt x="1484" y="568"/>
                      <a:pt x="897" y="111"/>
                      <a:pt x="897" y="111"/>
                    </a:cubicBezTo>
                    <a:cubicBezTo>
                      <a:pt x="754" y="49"/>
                      <a:pt x="574" y="1"/>
                      <a:pt x="41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70" name="Google Shape;670;p17"/>
              <p:cNvSpPr/>
              <p:nvPr/>
            </p:nvSpPr>
            <p:spPr>
              <a:xfrm>
                <a:off x="3280175" y="2783988"/>
                <a:ext cx="37225" cy="26500"/>
              </a:xfrm>
              <a:custGeom>
                <a:avLst/>
                <a:gdLst/>
                <a:ahLst/>
                <a:cxnLst/>
                <a:rect l="l" t="t" r="r" b="b"/>
                <a:pathLst>
                  <a:path w="1489" h="1060" extrusionOk="0">
                    <a:moveTo>
                      <a:pt x="810" y="0"/>
                    </a:moveTo>
                    <a:cubicBezTo>
                      <a:pt x="715" y="0"/>
                      <a:pt x="618" y="23"/>
                      <a:pt x="523" y="72"/>
                    </a:cubicBezTo>
                    <a:cubicBezTo>
                      <a:pt x="1" y="312"/>
                      <a:pt x="501" y="855"/>
                      <a:pt x="501" y="855"/>
                    </a:cubicBezTo>
                    <a:cubicBezTo>
                      <a:pt x="667" y="966"/>
                      <a:pt x="894" y="1060"/>
                      <a:pt x="1083" y="1060"/>
                    </a:cubicBezTo>
                    <a:cubicBezTo>
                      <a:pt x="1267" y="1060"/>
                      <a:pt x="1415" y="971"/>
                      <a:pt x="1437" y="725"/>
                    </a:cubicBezTo>
                    <a:cubicBezTo>
                      <a:pt x="1488" y="328"/>
                      <a:pt x="1171" y="0"/>
                      <a:pt x="81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71" name="Google Shape;671;p17"/>
              <p:cNvSpPr/>
              <p:nvPr/>
            </p:nvSpPr>
            <p:spPr>
              <a:xfrm>
                <a:off x="3277175" y="2833638"/>
                <a:ext cx="36750" cy="25650"/>
              </a:xfrm>
              <a:custGeom>
                <a:avLst/>
                <a:gdLst/>
                <a:ahLst/>
                <a:cxnLst/>
                <a:rect l="l" t="t" r="r" b="b"/>
                <a:pathLst>
                  <a:path w="1470" h="1026" extrusionOk="0">
                    <a:moveTo>
                      <a:pt x="394" y="1"/>
                    </a:moveTo>
                    <a:cubicBezTo>
                      <a:pt x="201" y="1"/>
                      <a:pt x="45" y="91"/>
                      <a:pt x="34" y="349"/>
                    </a:cubicBezTo>
                    <a:cubicBezTo>
                      <a:pt x="0" y="732"/>
                      <a:pt x="311" y="1026"/>
                      <a:pt x="654" y="1026"/>
                    </a:cubicBezTo>
                    <a:cubicBezTo>
                      <a:pt x="759" y="1026"/>
                      <a:pt x="867" y="998"/>
                      <a:pt x="969" y="936"/>
                    </a:cubicBezTo>
                    <a:cubicBezTo>
                      <a:pt x="1470" y="697"/>
                      <a:pt x="948" y="175"/>
                      <a:pt x="948" y="175"/>
                    </a:cubicBezTo>
                    <a:cubicBezTo>
                      <a:pt x="789" y="80"/>
                      <a:pt x="575" y="1"/>
                      <a:pt x="39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72" name="Google Shape;672;p17"/>
              <p:cNvSpPr/>
              <p:nvPr/>
            </p:nvSpPr>
            <p:spPr>
              <a:xfrm>
                <a:off x="3308650" y="2818838"/>
                <a:ext cx="25400" cy="23275"/>
              </a:xfrm>
              <a:custGeom>
                <a:avLst/>
                <a:gdLst/>
                <a:ahLst/>
                <a:cxnLst/>
                <a:rect l="l" t="t" r="r" b="b"/>
                <a:pathLst>
                  <a:path w="1016" h="931" extrusionOk="0">
                    <a:moveTo>
                      <a:pt x="471" y="0"/>
                    </a:moveTo>
                    <a:cubicBezTo>
                      <a:pt x="250" y="0"/>
                      <a:pt x="80" y="267"/>
                      <a:pt x="80" y="267"/>
                    </a:cubicBezTo>
                    <a:cubicBezTo>
                      <a:pt x="1" y="525"/>
                      <a:pt x="30" y="930"/>
                      <a:pt x="336" y="930"/>
                    </a:cubicBezTo>
                    <a:cubicBezTo>
                      <a:pt x="364" y="930"/>
                      <a:pt x="395" y="927"/>
                      <a:pt x="428" y="919"/>
                    </a:cubicBezTo>
                    <a:cubicBezTo>
                      <a:pt x="820" y="832"/>
                      <a:pt x="1016" y="419"/>
                      <a:pt x="711" y="114"/>
                    </a:cubicBezTo>
                    <a:cubicBezTo>
                      <a:pt x="628" y="31"/>
                      <a:pt x="547" y="0"/>
                      <a:pt x="47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sp>
            <p:nvSpPr>
              <p:cNvPr id="673" name="Google Shape;673;p17"/>
              <p:cNvSpPr/>
              <p:nvPr/>
            </p:nvSpPr>
            <p:spPr>
              <a:xfrm>
                <a:off x="3266775" y="2804238"/>
                <a:ext cx="25400" cy="23725"/>
              </a:xfrm>
              <a:custGeom>
                <a:avLst/>
                <a:gdLst/>
                <a:ahLst/>
                <a:cxnLst/>
                <a:rect l="l" t="t" r="r" b="b"/>
                <a:pathLst>
                  <a:path w="1016" h="949" extrusionOk="0">
                    <a:moveTo>
                      <a:pt x="469" y="0"/>
                    </a:moveTo>
                    <a:cubicBezTo>
                      <a:pt x="253" y="0"/>
                      <a:pt x="80" y="285"/>
                      <a:pt x="80" y="285"/>
                    </a:cubicBezTo>
                    <a:cubicBezTo>
                      <a:pt x="0" y="544"/>
                      <a:pt x="30" y="948"/>
                      <a:pt x="336" y="948"/>
                    </a:cubicBezTo>
                    <a:cubicBezTo>
                      <a:pt x="364" y="948"/>
                      <a:pt x="395" y="945"/>
                      <a:pt x="428" y="938"/>
                    </a:cubicBezTo>
                    <a:cubicBezTo>
                      <a:pt x="820" y="851"/>
                      <a:pt x="1015" y="437"/>
                      <a:pt x="689" y="111"/>
                    </a:cubicBezTo>
                    <a:cubicBezTo>
                      <a:pt x="614" y="30"/>
                      <a:pt x="539" y="0"/>
                      <a:pt x="46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p:txBody>
          </p:sp>
        </p:grpSp>
        <p:sp>
          <p:nvSpPr>
            <p:cNvPr id="674" name="Google Shape;674;p17"/>
            <p:cNvSpPr/>
            <p:nvPr/>
          </p:nvSpPr>
          <p:spPr>
            <a:xfrm rot="-5620996">
              <a:off x="343779" y="300392"/>
              <a:ext cx="428762" cy="427521"/>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p:txBody>
        </p:sp>
        <p:grpSp>
          <p:nvGrpSpPr>
            <p:cNvPr id="675" name="Google Shape;675;p17"/>
            <p:cNvGrpSpPr/>
            <p:nvPr/>
          </p:nvGrpSpPr>
          <p:grpSpPr>
            <a:xfrm rot="-5621206">
              <a:off x="-734764" y="-644618"/>
              <a:ext cx="2224396" cy="2368230"/>
              <a:chOff x="7110934" y="-826275"/>
              <a:chExt cx="2224464" cy="2368302"/>
            </a:xfrm>
          </p:grpSpPr>
          <p:sp>
            <p:nvSpPr>
              <p:cNvPr id="676" name="Google Shape;676;p17"/>
              <p:cNvSpPr/>
              <p:nvPr/>
            </p:nvSpPr>
            <p:spPr>
              <a:xfrm rot="3164914">
                <a:off x="7318420" y="-256700"/>
                <a:ext cx="1790898" cy="1111065"/>
              </a:xfrm>
              <a:custGeom>
                <a:avLst/>
                <a:gdLst/>
                <a:ahLst/>
                <a:cxnLst/>
                <a:rect l="l" t="t" r="r" b="b"/>
                <a:pathLst>
                  <a:path w="76693" h="47580" extrusionOk="0">
                    <a:moveTo>
                      <a:pt x="71047" y="0"/>
                    </a:moveTo>
                    <a:cubicBezTo>
                      <a:pt x="70791" y="0"/>
                      <a:pt x="70451" y="166"/>
                      <a:pt x="70481" y="389"/>
                    </a:cubicBezTo>
                    <a:cubicBezTo>
                      <a:pt x="71179" y="8578"/>
                      <a:pt x="74413" y="16348"/>
                      <a:pt x="74808" y="24537"/>
                    </a:cubicBezTo>
                    <a:cubicBezTo>
                      <a:pt x="74994" y="28515"/>
                      <a:pt x="74320" y="32493"/>
                      <a:pt x="72156" y="35890"/>
                    </a:cubicBezTo>
                    <a:cubicBezTo>
                      <a:pt x="69620" y="39938"/>
                      <a:pt x="65363" y="42939"/>
                      <a:pt x="60966" y="44707"/>
                    </a:cubicBezTo>
                    <a:cubicBezTo>
                      <a:pt x="56925" y="46323"/>
                      <a:pt x="52547" y="47022"/>
                      <a:pt x="48137" y="47022"/>
                    </a:cubicBezTo>
                    <a:cubicBezTo>
                      <a:pt x="43154" y="47022"/>
                      <a:pt x="38131" y="46129"/>
                      <a:pt x="33515" y="44660"/>
                    </a:cubicBezTo>
                    <a:cubicBezTo>
                      <a:pt x="29234" y="43358"/>
                      <a:pt x="25186" y="41380"/>
                      <a:pt x="21511" y="38798"/>
                    </a:cubicBezTo>
                    <a:cubicBezTo>
                      <a:pt x="17277" y="35773"/>
                      <a:pt x="13531" y="31795"/>
                      <a:pt x="10367" y="27701"/>
                    </a:cubicBezTo>
                    <a:cubicBezTo>
                      <a:pt x="7645" y="24258"/>
                      <a:pt x="5459" y="20419"/>
                      <a:pt x="3877" y="16325"/>
                    </a:cubicBezTo>
                    <a:cubicBezTo>
                      <a:pt x="2713" y="13231"/>
                      <a:pt x="1922" y="10044"/>
                      <a:pt x="899" y="6903"/>
                    </a:cubicBezTo>
                    <a:cubicBezTo>
                      <a:pt x="866" y="6780"/>
                      <a:pt x="741" y="6729"/>
                      <a:pt x="597" y="6729"/>
                    </a:cubicBezTo>
                    <a:cubicBezTo>
                      <a:pt x="331" y="6729"/>
                      <a:pt x="1" y="6901"/>
                      <a:pt x="61" y="7112"/>
                    </a:cubicBezTo>
                    <a:cubicBezTo>
                      <a:pt x="1038" y="10090"/>
                      <a:pt x="1783" y="13091"/>
                      <a:pt x="2830" y="16022"/>
                    </a:cubicBezTo>
                    <a:cubicBezTo>
                      <a:pt x="4179" y="19652"/>
                      <a:pt x="5994" y="23095"/>
                      <a:pt x="8250" y="26259"/>
                    </a:cubicBezTo>
                    <a:cubicBezTo>
                      <a:pt x="14020" y="34401"/>
                      <a:pt x="21650" y="41101"/>
                      <a:pt x="31095" y="44544"/>
                    </a:cubicBezTo>
                    <a:cubicBezTo>
                      <a:pt x="36349" y="46445"/>
                      <a:pt x="42097" y="47579"/>
                      <a:pt x="47803" y="47579"/>
                    </a:cubicBezTo>
                    <a:cubicBezTo>
                      <a:pt x="51521" y="47579"/>
                      <a:pt x="55222" y="47098"/>
                      <a:pt x="58756" y="46033"/>
                    </a:cubicBezTo>
                    <a:cubicBezTo>
                      <a:pt x="66898" y="43613"/>
                      <a:pt x="74459" y="37448"/>
                      <a:pt x="75529" y="28608"/>
                    </a:cubicBezTo>
                    <a:cubicBezTo>
                      <a:pt x="76692" y="19024"/>
                      <a:pt x="72156" y="9648"/>
                      <a:pt x="71318" y="180"/>
                    </a:cubicBezTo>
                    <a:cubicBezTo>
                      <a:pt x="71310" y="54"/>
                      <a:pt x="71192" y="0"/>
                      <a:pt x="71047"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677" name="Google Shape;677;p17"/>
              <p:cNvSpPr/>
              <p:nvPr/>
            </p:nvSpPr>
            <p:spPr>
              <a:xfrm rot="3164914">
                <a:off x="7215198" y="-272906"/>
                <a:ext cx="2015937" cy="1261566"/>
              </a:xfrm>
              <a:custGeom>
                <a:avLst/>
                <a:gdLst/>
                <a:ahLst/>
                <a:cxnLst/>
                <a:rect l="l" t="t" r="r" b="b"/>
                <a:pathLst>
                  <a:path w="86330" h="54025" extrusionOk="0">
                    <a:moveTo>
                      <a:pt x="77265" y="1"/>
                    </a:moveTo>
                    <a:cubicBezTo>
                      <a:pt x="77012" y="1"/>
                      <a:pt x="76692" y="181"/>
                      <a:pt x="76722" y="444"/>
                    </a:cubicBezTo>
                    <a:cubicBezTo>
                      <a:pt x="78815" y="15286"/>
                      <a:pt x="86330" y="35154"/>
                      <a:pt x="71813" y="46157"/>
                    </a:cubicBezTo>
                    <a:cubicBezTo>
                      <a:pt x="65181" y="51173"/>
                      <a:pt x="57364" y="53399"/>
                      <a:pt x="49455" y="53399"/>
                    </a:cubicBezTo>
                    <a:cubicBezTo>
                      <a:pt x="37666" y="53399"/>
                      <a:pt x="25673" y="48454"/>
                      <a:pt x="17096" y="40435"/>
                    </a:cubicBezTo>
                    <a:cubicBezTo>
                      <a:pt x="7512" y="31431"/>
                      <a:pt x="3231" y="18822"/>
                      <a:pt x="881" y="6190"/>
                    </a:cubicBezTo>
                    <a:cubicBezTo>
                      <a:pt x="855" y="6042"/>
                      <a:pt x="721" y="5978"/>
                      <a:pt x="566" y="5978"/>
                    </a:cubicBezTo>
                    <a:cubicBezTo>
                      <a:pt x="310" y="5978"/>
                      <a:pt x="0" y="6153"/>
                      <a:pt x="44" y="6400"/>
                    </a:cubicBezTo>
                    <a:cubicBezTo>
                      <a:pt x="2208" y="18031"/>
                      <a:pt x="5953" y="29966"/>
                      <a:pt x="14235" y="38736"/>
                    </a:cubicBezTo>
                    <a:cubicBezTo>
                      <a:pt x="21191" y="46088"/>
                      <a:pt x="30380" y="51276"/>
                      <a:pt x="40337" y="53206"/>
                    </a:cubicBezTo>
                    <a:cubicBezTo>
                      <a:pt x="43112" y="53750"/>
                      <a:pt x="45943" y="54025"/>
                      <a:pt x="48771" y="54025"/>
                    </a:cubicBezTo>
                    <a:cubicBezTo>
                      <a:pt x="55874" y="54025"/>
                      <a:pt x="62964" y="52287"/>
                      <a:pt x="69138" y="48693"/>
                    </a:cubicBezTo>
                    <a:cubicBezTo>
                      <a:pt x="72720" y="46599"/>
                      <a:pt x="75954" y="43878"/>
                      <a:pt x="78141" y="40295"/>
                    </a:cubicBezTo>
                    <a:cubicBezTo>
                      <a:pt x="80118" y="37085"/>
                      <a:pt x="81072" y="33386"/>
                      <a:pt x="81328" y="29640"/>
                    </a:cubicBezTo>
                    <a:cubicBezTo>
                      <a:pt x="81979" y="19753"/>
                      <a:pt x="78932" y="9912"/>
                      <a:pt x="77559" y="211"/>
                    </a:cubicBezTo>
                    <a:cubicBezTo>
                      <a:pt x="77542" y="64"/>
                      <a:pt x="77415" y="1"/>
                      <a:pt x="77265" y="1"/>
                    </a:cubicBezTo>
                    <a:close/>
                  </a:path>
                </a:pathLst>
              </a:custGeom>
              <a:solidFill>
                <a:schemeClr val="accent1"/>
              </a:solidFill>
              <a:ln>
                <a:noFill/>
              </a:ln>
            </p:spPr>
            <p:txBody>
              <a:bodyPr spcFirstLastPara="1" wrap="square" lIns="91425" tIns="91425" rIns="91425" bIns="91425" anchor="ctr" anchorCtr="0">
                <a:noAutofit/>
              </a:bodyPr>
              <a:lstStyle/>
              <a:p/>
            </p:txBody>
          </p:sp>
        </p:grpSp>
        <p:sp>
          <p:nvSpPr>
            <p:cNvPr id="678" name="Google Shape;678;p17"/>
            <p:cNvSpPr/>
            <p:nvPr/>
          </p:nvSpPr>
          <p:spPr>
            <a:xfrm rot="-6299973">
              <a:off x="8225079" y="-539098"/>
              <a:ext cx="1563195" cy="922830"/>
            </a:xfrm>
            <a:custGeom>
              <a:avLst/>
              <a:gdLst/>
              <a:ahLst/>
              <a:cxnLst/>
              <a:rect l="l" t="t" r="r" b="b"/>
              <a:pathLst>
                <a:path w="31115" h="23171" extrusionOk="0">
                  <a:moveTo>
                    <a:pt x="11326" y="1"/>
                  </a:moveTo>
                  <a:cubicBezTo>
                    <a:pt x="10555" y="1"/>
                    <a:pt x="9801" y="70"/>
                    <a:pt x="9074" y="215"/>
                  </a:cubicBezTo>
                  <a:cubicBezTo>
                    <a:pt x="1" y="2065"/>
                    <a:pt x="2285" y="10050"/>
                    <a:pt x="741" y="16447"/>
                  </a:cubicBezTo>
                  <a:lnTo>
                    <a:pt x="30288" y="23170"/>
                  </a:lnTo>
                  <a:cubicBezTo>
                    <a:pt x="30266" y="19689"/>
                    <a:pt x="31115" y="16142"/>
                    <a:pt x="26981" y="9027"/>
                  </a:cubicBezTo>
                  <a:cubicBezTo>
                    <a:pt x="24132" y="4080"/>
                    <a:pt x="17245" y="1"/>
                    <a:pt x="11326" y="1"/>
                  </a:cubicBezTo>
                  <a:close/>
                </a:path>
              </a:pathLst>
            </a:custGeom>
            <a:solidFill>
              <a:schemeClr val="accent2"/>
            </a:solidFill>
            <a:ln>
              <a:noFill/>
            </a:ln>
          </p:spPr>
          <p:txBody>
            <a:bodyPr spcFirstLastPara="1" wrap="square" lIns="91425" tIns="91425" rIns="91425" bIns="91425" anchor="ctr" anchorCtr="0">
              <a:noAutofit/>
            </a:bodyPr>
            <a:lstStyle/>
            <a:p/>
          </p:txBody>
        </p:sp>
      </p:grpSp>
      <p:sp>
        <p:nvSpPr>
          <p:cNvPr id="679" name="Google Shape;679;p17"/>
          <p:cNvSpPr txBox="1">
            <a:spLocks noGrp="1"/>
          </p:cNvSpPr>
          <p:nvPr>
            <p:ph type="subTitle" idx="1"/>
          </p:nvPr>
        </p:nvSpPr>
        <p:spPr>
          <a:xfrm>
            <a:off x="1700850" y="1505400"/>
            <a:ext cx="5742300" cy="17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3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680" name="Google Shape;680;p17"/>
          <p:cNvSpPr txBox="1">
            <a:spLocks noGrp="1"/>
          </p:cNvSpPr>
          <p:nvPr>
            <p:ph type="title"/>
          </p:nvPr>
        </p:nvSpPr>
        <p:spPr>
          <a:xfrm>
            <a:off x="1700850" y="3240575"/>
            <a:ext cx="5742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300"/>
              <a:buNone/>
              <a:defRPr sz="23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700"/>
        <p:cNvGrpSpPr/>
        <p:nvPr/>
      </p:nvGrpSpPr>
      <p:grpSpPr>
        <a:xfrm>
          <a:off x="0" y="0"/>
          <a:ext cx="0" cy="0"/>
          <a:chOff x="0" y="0"/>
          <a:chExt cx="0" cy="0"/>
        </a:xfrm>
      </p:grpSpPr>
      <p:sp>
        <p:nvSpPr>
          <p:cNvPr id="701" name="Google Shape;701;p20"/>
          <p:cNvSpPr txBox="1">
            <a:spLocks noGrp="1"/>
          </p:cNvSpPr>
          <p:nvPr>
            <p:ph type="title"/>
          </p:nvPr>
        </p:nvSpPr>
        <p:spPr>
          <a:xfrm>
            <a:off x="713225"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702" name="Google Shape;702;p20"/>
          <p:cNvGrpSpPr/>
          <p:nvPr/>
        </p:nvGrpSpPr>
        <p:grpSpPr>
          <a:xfrm>
            <a:off x="-1168600" y="-735001"/>
            <a:ext cx="10946225" cy="6859263"/>
            <a:chOff x="-1168600" y="-735001"/>
            <a:chExt cx="10946225" cy="6859263"/>
          </a:xfrm>
        </p:grpSpPr>
        <p:sp>
          <p:nvSpPr>
            <p:cNvPr id="703" name="Google Shape;703;p20"/>
            <p:cNvSpPr/>
            <p:nvPr/>
          </p:nvSpPr>
          <p:spPr>
            <a:xfrm rot="-5400000">
              <a:off x="7135628" y="3388578"/>
              <a:ext cx="3226482" cy="1173512"/>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704" name="Google Shape;704;p20"/>
            <p:cNvSpPr/>
            <p:nvPr/>
          </p:nvSpPr>
          <p:spPr>
            <a:xfrm rot="-1249035">
              <a:off x="-1028548" y="-213472"/>
              <a:ext cx="3187291" cy="1373694"/>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p:txBody>
        </p:sp>
        <p:sp>
          <p:nvSpPr>
            <p:cNvPr id="705" name="Google Shape;705;p20"/>
            <p:cNvSpPr/>
            <p:nvPr/>
          </p:nvSpPr>
          <p:spPr>
            <a:xfrm>
              <a:off x="-952850" y="-167075"/>
              <a:ext cx="1908508" cy="1045802"/>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706" name="Google Shape;706;p20"/>
            <p:cNvSpPr/>
            <p:nvPr/>
          </p:nvSpPr>
          <p:spPr>
            <a:xfrm rot="-5400000">
              <a:off x="7363495" y="3127160"/>
              <a:ext cx="2623467" cy="2204793"/>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p:txBody>
        </p:sp>
        <p:grpSp>
          <p:nvGrpSpPr>
            <p:cNvPr id="707" name="Google Shape;707;p20"/>
            <p:cNvGrpSpPr/>
            <p:nvPr/>
          </p:nvGrpSpPr>
          <p:grpSpPr>
            <a:xfrm flipH="1">
              <a:off x="8303555" y="-383408"/>
              <a:ext cx="902712" cy="1845817"/>
              <a:chOff x="-472362" y="-1900987"/>
              <a:chExt cx="1890100" cy="3864775"/>
            </a:xfrm>
          </p:grpSpPr>
          <p:sp>
            <p:nvSpPr>
              <p:cNvPr id="708" name="Google Shape;708;p20"/>
              <p:cNvSpPr/>
              <p:nvPr/>
            </p:nvSpPr>
            <p:spPr>
              <a:xfrm rot="10800000">
                <a:off x="-472362" y="-1900987"/>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p:txBody>
          </p:sp>
          <p:sp>
            <p:nvSpPr>
              <p:cNvPr id="709" name="Google Shape;709;p20"/>
              <p:cNvSpPr/>
              <p:nvPr/>
            </p:nvSpPr>
            <p:spPr>
              <a:xfrm rot="10800000">
                <a:off x="312088" y="37218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a:noFill/>
              </a:ln>
            </p:spPr>
            <p:txBody>
              <a:bodyPr spcFirstLastPara="1" wrap="square" lIns="91425" tIns="91425" rIns="91425" bIns="91425" anchor="ctr" anchorCtr="0">
                <a:noAutofit/>
              </a:bodyPr>
              <a:lstStyle/>
              <a:p/>
            </p:txBody>
          </p:sp>
        </p:grpSp>
        <p:sp>
          <p:nvSpPr>
            <p:cNvPr id="710" name="Google Shape;710;p20"/>
            <p:cNvSpPr/>
            <p:nvPr/>
          </p:nvSpPr>
          <p:spPr>
            <a:xfrm rot="-5400000">
              <a:off x="-1259899" y="3703063"/>
              <a:ext cx="3437937" cy="140446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711"/>
        <p:cNvGrpSpPr/>
        <p:nvPr/>
      </p:nvGrpSpPr>
      <p:grpSpPr>
        <a:xfrm>
          <a:off x="0" y="0"/>
          <a:ext cx="0" cy="0"/>
          <a:chOff x="0" y="0"/>
          <a:chExt cx="0" cy="0"/>
        </a:xfrm>
      </p:grpSpPr>
      <p:grpSp>
        <p:nvGrpSpPr>
          <p:cNvPr id="712" name="Google Shape;712;p21"/>
          <p:cNvGrpSpPr/>
          <p:nvPr/>
        </p:nvGrpSpPr>
        <p:grpSpPr>
          <a:xfrm>
            <a:off x="-1260122" y="-887040"/>
            <a:ext cx="11513318" cy="7109780"/>
            <a:chOff x="-1260122" y="-887040"/>
            <a:chExt cx="11513318" cy="7109780"/>
          </a:xfrm>
        </p:grpSpPr>
        <p:sp>
          <p:nvSpPr>
            <p:cNvPr id="713" name="Google Shape;713;p21"/>
            <p:cNvSpPr/>
            <p:nvPr/>
          </p:nvSpPr>
          <p:spPr>
            <a:xfrm rot="-5565658" flipH="1">
              <a:off x="-546388" y="-1366337"/>
              <a:ext cx="2558015" cy="3866755"/>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714" name="Google Shape;714;p21"/>
            <p:cNvSpPr/>
            <p:nvPr/>
          </p:nvSpPr>
          <p:spPr>
            <a:xfrm flipH="1">
              <a:off x="-572978" y="4170900"/>
              <a:ext cx="1813318" cy="1601581"/>
            </a:xfrm>
            <a:custGeom>
              <a:avLst/>
              <a:gdLst/>
              <a:ahLst/>
              <a:cxnLst/>
              <a:rect l="l" t="t" r="r" b="b"/>
              <a:pathLst>
                <a:path w="64744" h="57184" extrusionOk="0">
                  <a:moveTo>
                    <a:pt x="54355" y="1"/>
                  </a:moveTo>
                  <a:cubicBezTo>
                    <a:pt x="53398" y="1"/>
                    <a:pt x="52441" y="12"/>
                    <a:pt x="51484" y="44"/>
                  </a:cubicBezTo>
                  <a:cubicBezTo>
                    <a:pt x="48576" y="137"/>
                    <a:pt x="45528" y="416"/>
                    <a:pt x="42969" y="1905"/>
                  </a:cubicBezTo>
                  <a:cubicBezTo>
                    <a:pt x="40224" y="3510"/>
                    <a:pt x="38758" y="6372"/>
                    <a:pt x="38014" y="9373"/>
                  </a:cubicBezTo>
                  <a:cubicBezTo>
                    <a:pt x="36920" y="13932"/>
                    <a:pt x="36944" y="18585"/>
                    <a:pt x="35013" y="22982"/>
                  </a:cubicBezTo>
                  <a:cubicBezTo>
                    <a:pt x="33710" y="25937"/>
                    <a:pt x="31663" y="28472"/>
                    <a:pt x="28778" y="29984"/>
                  </a:cubicBezTo>
                  <a:cubicBezTo>
                    <a:pt x="26359" y="31264"/>
                    <a:pt x="23613" y="31752"/>
                    <a:pt x="20938" y="32194"/>
                  </a:cubicBezTo>
                  <a:cubicBezTo>
                    <a:pt x="15843" y="33055"/>
                    <a:pt x="10609" y="34032"/>
                    <a:pt x="7352" y="38452"/>
                  </a:cubicBezTo>
                  <a:cubicBezTo>
                    <a:pt x="3583" y="43547"/>
                    <a:pt x="1" y="55249"/>
                    <a:pt x="8794" y="57180"/>
                  </a:cubicBezTo>
                  <a:cubicBezTo>
                    <a:pt x="8809" y="57182"/>
                    <a:pt x="8824" y="57184"/>
                    <a:pt x="8841" y="57184"/>
                  </a:cubicBezTo>
                  <a:cubicBezTo>
                    <a:pt x="9129" y="57184"/>
                    <a:pt x="9769" y="56826"/>
                    <a:pt x="9329" y="56738"/>
                  </a:cubicBezTo>
                  <a:cubicBezTo>
                    <a:pt x="954" y="54923"/>
                    <a:pt x="4584" y="44036"/>
                    <a:pt x="7701" y="39081"/>
                  </a:cubicBezTo>
                  <a:cubicBezTo>
                    <a:pt x="10725" y="34265"/>
                    <a:pt x="16216" y="33427"/>
                    <a:pt x="21357" y="32543"/>
                  </a:cubicBezTo>
                  <a:cubicBezTo>
                    <a:pt x="26266" y="31706"/>
                    <a:pt x="31058" y="30287"/>
                    <a:pt x="34082" y="26030"/>
                  </a:cubicBezTo>
                  <a:cubicBezTo>
                    <a:pt x="36222" y="23029"/>
                    <a:pt x="37246" y="19376"/>
                    <a:pt x="37874" y="15793"/>
                  </a:cubicBezTo>
                  <a:cubicBezTo>
                    <a:pt x="38526" y="11862"/>
                    <a:pt x="38572" y="7581"/>
                    <a:pt x="41061" y="4278"/>
                  </a:cubicBezTo>
                  <a:cubicBezTo>
                    <a:pt x="43295" y="1370"/>
                    <a:pt x="46947" y="695"/>
                    <a:pt x="50413" y="532"/>
                  </a:cubicBezTo>
                  <a:cubicBezTo>
                    <a:pt x="51731" y="464"/>
                    <a:pt x="53050" y="442"/>
                    <a:pt x="54371" y="442"/>
                  </a:cubicBezTo>
                  <a:cubicBezTo>
                    <a:pt x="56754" y="442"/>
                    <a:pt x="59142" y="514"/>
                    <a:pt x="61530" y="514"/>
                  </a:cubicBezTo>
                  <a:cubicBezTo>
                    <a:pt x="62307" y="514"/>
                    <a:pt x="63083" y="506"/>
                    <a:pt x="63860" y="486"/>
                  </a:cubicBezTo>
                  <a:cubicBezTo>
                    <a:pt x="64139" y="486"/>
                    <a:pt x="64744" y="21"/>
                    <a:pt x="64186" y="21"/>
                  </a:cubicBezTo>
                  <a:lnTo>
                    <a:pt x="64186" y="44"/>
                  </a:lnTo>
                  <a:cubicBezTo>
                    <a:pt x="63357" y="67"/>
                    <a:pt x="62528" y="75"/>
                    <a:pt x="61699" y="75"/>
                  </a:cubicBezTo>
                  <a:cubicBezTo>
                    <a:pt x="59251" y="75"/>
                    <a:pt x="56803" y="1"/>
                    <a:pt x="54355" y="1"/>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715" name="Google Shape;715;p21"/>
            <p:cNvSpPr/>
            <p:nvPr/>
          </p:nvSpPr>
          <p:spPr>
            <a:xfrm rot="5400000" flipH="1">
              <a:off x="7089861" y="3950254"/>
              <a:ext cx="3086117" cy="1458855"/>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p:txBody>
        </p:sp>
        <p:sp>
          <p:nvSpPr>
            <p:cNvPr id="716" name="Google Shape;716;p21"/>
            <p:cNvSpPr/>
            <p:nvPr/>
          </p:nvSpPr>
          <p:spPr>
            <a:xfrm rot="-2052857">
              <a:off x="8368581" y="-755079"/>
              <a:ext cx="1266253" cy="258916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p:txBody>
        </p:sp>
        <p:sp>
          <p:nvSpPr>
            <p:cNvPr id="717" name="Google Shape;717;p21"/>
            <p:cNvSpPr/>
            <p:nvPr/>
          </p:nvSpPr>
          <p:spPr>
            <a:xfrm>
              <a:off x="-467250" y="-1526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a:endParaRPr>
                <a:solidFill>
                  <a:srgbClr val="FFFFFF"/>
                </a:solidFill>
              </a:endParaRPr>
            </a:p>
          </p:txBody>
        </p:sp>
      </p:grpSp>
      <p:sp>
        <p:nvSpPr>
          <p:cNvPr id="718" name="Google Shape;718;p21"/>
          <p:cNvSpPr txBox="1">
            <a:spLocks noGrp="1"/>
          </p:cNvSpPr>
          <p:nvPr>
            <p:ph type="title"/>
          </p:nvPr>
        </p:nvSpPr>
        <p:spPr>
          <a:xfrm>
            <a:off x="713225"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49"/>
        <p:cNvGrpSpPr/>
        <p:nvPr/>
      </p:nvGrpSpPr>
      <p:grpSpPr>
        <a:xfrm>
          <a:off x="0" y="0"/>
          <a:ext cx="0" cy="0"/>
          <a:chOff x="0" y="0"/>
          <a:chExt cx="0" cy="0"/>
        </a:xfrm>
      </p:grpSpPr>
      <p:grpSp>
        <p:nvGrpSpPr>
          <p:cNvPr id="750" name="Google Shape;750;p24"/>
          <p:cNvGrpSpPr/>
          <p:nvPr/>
        </p:nvGrpSpPr>
        <p:grpSpPr>
          <a:xfrm>
            <a:off x="-3180498" y="-348683"/>
            <a:ext cx="14457423" cy="7502683"/>
            <a:chOff x="-3180498" y="-348683"/>
            <a:chExt cx="14457423" cy="7502683"/>
          </a:xfrm>
        </p:grpSpPr>
        <p:sp>
          <p:nvSpPr>
            <p:cNvPr id="751" name="Google Shape;751;p24"/>
            <p:cNvSpPr/>
            <p:nvPr/>
          </p:nvSpPr>
          <p:spPr>
            <a:xfrm rot="-1102360">
              <a:off x="7997593" y="3743030"/>
              <a:ext cx="3032070" cy="2059599"/>
            </a:xfrm>
            <a:custGeom>
              <a:avLst/>
              <a:gdLst/>
              <a:ahLst/>
              <a:cxnLst/>
              <a:rect l="l" t="t" r="r" b="b"/>
              <a:pathLst>
                <a:path w="31115" h="23171" extrusionOk="0">
                  <a:moveTo>
                    <a:pt x="11326" y="1"/>
                  </a:moveTo>
                  <a:cubicBezTo>
                    <a:pt x="10555" y="1"/>
                    <a:pt x="9801" y="70"/>
                    <a:pt x="9074" y="215"/>
                  </a:cubicBezTo>
                  <a:cubicBezTo>
                    <a:pt x="1" y="2065"/>
                    <a:pt x="2285" y="10050"/>
                    <a:pt x="741" y="16447"/>
                  </a:cubicBezTo>
                  <a:lnTo>
                    <a:pt x="30288" y="23170"/>
                  </a:lnTo>
                  <a:cubicBezTo>
                    <a:pt x="30266" y="19689"/>
                    <a:pt x="31115" y="16142"/>
                    <a:pt x="26981" y="9027"/>
                  </a:cubicBezTo>
                  <a:cubicBezTo>
                    <a:pt x="24132" y="4080"/>
                    <a:pt x="17245" y="1"/>
                    <a:pt x="11326" y="1"/>
                  </a:cubicBezTo>
                  <a:close/>
                </a:path>
              </a:pathLst>
            </a:custGeom>
            <a:solidFill>
              <a:schemeClr val="lt1"/>
            </a:solidFill>
            <a:ln>
              <a:noFill/>
            </a:ln>
          </p:spPr>
          <p:txBody>
            <a:bodyPr spcFirstLastPara="1" wrap="square" lIns="91425" tIns="91425" rIns="91425" bIns="91425" anchor="ctr" anchorCtr="0">
              <a:noAutofit/>
            </a:bodyPr>
            <a:lstStyle/>
            <a:p/>
          </p:txBody>
        </p:sp>
        <p:sp>
          <p:nvSpPr>
            <p:cNvPr id="752" name="Google Shape;752;p24"/>
            <p:cNvSpPr/>
            <p:nvPr/>
          </p:nvSpPr>
          <p:spPr>
            <a:xfrm rot="-5400000" flipH="1">
              <a:off x="7214587" y="-200886"/>
              <a:ext cx="2728499"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753" name="Google Shape;753;p24"/>
            <p:cNvSpPr/>
            <p:nvPr/>
          </p:nvSpPr>
          <p:spPr>
            <a:xfrm rot="-5400000">
              <a:off x="-1096423" y="4814424"/>
              <a:ext cx="3322039" cy="1357114"/>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p:txBody>
        </p:sp>
        <p:sp>
          <p:nvSpPr>
            <p:cNvPr id="754" name="Google Shape;754;p24"/>
            <p:cNvSpPr/>
            <p:nvPr/>
          </p:nvSpPr>
          <p:spPr>
            <a:xfrm rot="10800000">
              <a:off x="-3180498" y="3831962"/>
              <a:ext cx="4078495" cy="1672782"/>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755" name="Google Shape;755;p24"/>
            <p:cNvSpPr/>
            <p:nvPr/>
          </p:nvSpPr>
          <p:spPr>
            <a:xfrm rot="-2206959">
              <a:off x="8212337" y="-227328"/>
              <a:ext cx="1266104" cy="2588861"/>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p:txBody>
        </p:sp>
      </p:grpSp>
      <p:sp>
        <p:nvSpPr>
          <p:cNvPr id="756" name="Google Shape;756;p24"/>
          <p:cNvSpPr txBox="1">
            <a:spLocks noGrp="1"/>
          </p:cNvSpPr>
          <p:nvPr>
            <p:ph type="title"/>
          </p:nvPr>
        </p:nvSpPr>
        <p:spPr>
          <a:xfrm>
            <a:off x="713225" y="539500"/>
            <a:ext cx="3501000" cy="429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57" name="Google Shape;757;p24"/>
          <p:cNvSpPr txBox="1">
            <a:spLocks noGrp="1"/>
          </p:cNvSpPr>
          <p:nvPr>
            <p:ph type="subTitle" idx="1"/>
          </p:nvPr>
        </p:nvSpPr>
        <p:spPr>
          <a:xfrm>
            <a:off x="713225" y="2019850"/>
            <a:ext cx="2919600" cy="129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758"/>
        <p:cNvGrpSpPr/>
        <p:nvPr/>
      </p:nvGrpSpPr>
      <p:grpSpPr>
        <a:xfrm>
          <a:off x="0" y="0"/>
          <a:ext cx="0" cy="0"/>
          <a:chOff x="0" y="0"/>
          <a:chExt cx="0" cy="0"/>
        </a:xfrm>
      </p:grpSpPr>
      <p:sp>
        <p:nvSpPr>
          <p:cNvPr id="759" name="Google Shape;759;p25"/>
          <p:cNvSpPr txBox="1">
            <a:spLocks noGrp="1"/>
          </p:cNvSpPr>
          <p:nvPr>
            <p:ph type="title"/>
          </p:nvPr>
        </p:nvSpPr>
        <p:spPr>
          <a:xfrm>
            <a:off x="713225" y="539500"/>
            <a:ext cx="7514100" cy="427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60" name="Google Shape;760;p25"/>
          <p:cNvSpPr txBox="1">
            <a:spLocks noGrp="1"/>
          </p:cNvSpPr>
          <p:nvPr>
            <p:ph type="body" idx="1"/>
          </p:nvPr>
        </p:nvSpPr>
        <p:spPr>
          <a:xfrm>
            <a:off x="713250" y="1067375"/>
            <a:ext cx="6364500" cy="2772300"/>
          </a:xfrm>
          <a:prstGeom prst="rect">
            <a:avLst/>
          </a:prstGeom>
        </p:spPr>
        <p:txBody>
          <a:bodyPr spcFirstLastPara="1" wrap="square" lIns="91425" tIns="91425" rIns="91425" bIns="91425" anchor="b" anchorCtr="0">
            <a:noAutofit/>
          </a:bodyPr>
          <a:lstStyle>
            <a:lvl1pPr marL="457200" lvl="0" indent="-317500" rtl="0">
              <a:lnSpc>
                <a:spcPct val="100000"/>
              </a:lnSpc>
              <a:spcBef>
                <a:spcPts val="0"/>
              </a:spcBef>
              <a:spcAft>
                <a:spcPts val="0"/>
              </a:spcAft>
              <a:buClr>
                <a:schemeClr val="accent1"/>
              </a:buClr>
              <a:buSzPts val="1400"/>
              <a:buAutoNum type="arabicPeriod"/>
              <a:defRPr sz="1050"/>
            </a:lvl1pPr>
            <a:lvl2pPr marL="914400" lvl="1" indent="-317500" rtl="0">
              <a:spcBef>
                <a:spcPts val="0"/>
              </a:spcBef>
              <a:spcAft>
                <a:spcPts val="0"/>
              </a:spcAft>
              <a:buSzPts val="1400"/>
              <a:buAutoNum type="alphaLcPeriod"/>
              <a:defRPr sz="1250"/>
            </a:lvl2pPr>
            <a:lvl3pPr marL="1371600" lvl="2" indent="-317500" rtl="0">
              <a:spcBef>
                <a:spcPts val="0"/>
              </a:spcBef>
              <a:spcAft>
                <a:spcPts val="0"/>
              </a:spcAft>
              <a:buSzPts val="1400"/>
              <a:buAutoNum type="romanLcPeriod"/>
              <a:defRPr sz="1250"/>
            </a:lvl3pPr>
            <a:lvl4pPr marL="1828800" lvl="3" indent="-317500" rtl="0">
              <a:spcBef>
                <a:spcPts val="0"/>
              </a:spcBef>
              <a:spcAft>
                <a:spcPts val="0"/>
              </a:spcAft>
              <a:buSzPts val="1400"/>
              <a:buAutoNum type="arabicPeriod"/>
              <a:defRPr sz="1250"/>
            </a:lvl4pPr>
            <a:lvl5pPr marL="2286000" lvl="4" indent="-317500" rtl="0">
              <a:spcBef>
                <a:spcPts val="0"/>
              </a:spcBef>
              <a:spcAft>
                <a:spcPts val="0"/>
              </a:spcAft>
              <a:buSzPts val="1400"/>
              <a:buAutoNum type="alphaLcPeriod"/>
              <a:defRPr sz="1250"/>
            </a:lvl5pPr>
            <a:lvl6pPr marL="2743200" lvl="5" indent="-317500" rtl="0">
              <a:spcBef>
                <a:spcPts val="0"/>
              </a:spcBef>
              <a:spcAft>
                <a:spcPts val="0"/>
              </a:spcAft>
              <a:buSzPts val="1400"/>
              <a:buAutoNum type="romanLcPeriod"/>
              <a:defRPr sz="1250"/>
            </a:lvl6pPr>
            <a:lvl7pPr marL="3200400" lvl="6" indent="-317500" rtl="0">
              <a:spcBef>
                <a:spcPts val="0"/>
              </a:spcBef>
              <a:spcAft>
                <a:spcPts val="0"/>
              </a:spcAft>
              <a:buSzPts val="1400"/>
              <a:buAutoNum type="arabicPeriod"/>
              <a:defRPr sz="1250"/>
            </a:lvl7pPr>
            <a:lvl8pPr marL="3657600" lvl="7" indent="-317500" rtl="0">
              <a:spcBef>
                <a:spcPts val="0"/>
              </a:spcBef>
              <a:spcAft>
                <a:spcPts val="0"/>
              </a:spcAft>
              <a:buSzPts val="1400"/>
              <a:buAutoNum type="alphaLcPeriod"/>
              <a:defRPr sz="1250"/>
            </a:lvl8pPr>
            <a:lvl9pPr marL="4114800" lvl="8" indent="-317500" rtl="0">
              <a:spcBef>
                <a:spcPts val="0"/>
              </a:spcBef>
              <a:spcAft>
                <a:spcPts val="0"/>
              </a:spcAft>
              <a:buSzPts val="1400"/>
              <a:buAutoNum type="romanLcPeriod"/>
              <a:defRPr sz="1250"/>
            </a:lvl9pPr>
          </a:lstStyle>
          <a:p/>
        </p:txBody>
      </p:sp>
      <p:sp>
        <p:nvSpPr>
          <p:cNvPr id="761" name="Google Shape;761;p25"/>
          <p:cNvSpPr/>
          <p:nvPr/>
        </p:nvSpPr>
        <p:spPr>
          <a:xfrm rot="-5400000" flipH="1">
            <a:off x="6594044" y="1153881"/>
            <a:ext cx="3919358" cy="1425748"/>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lt1"/>
          </a:solidFill>
          <a:ln>
            <a:noFill/>
          </a:ln>
        </p:spPr>
        <p:txBody>
          <a:bodyPr spcFirstLastPara="1" wrap="square" lIns="91425" tIns="91425" rIns="91425" bIns="91425" anchor="ctr" anchorCtr="0">
            <a:noAutofit/>
          </a:bodyPr>
          <a:lstStyle/>
          <a:p/>
        </p:txBody>
      </p:sp>
      <p:sp>
        <p:nvSpPr>
          <p:cNvPr id="762" name="Google Shape;762;p25"/>
          <p:cNvSpPr/>
          <p:nvPr/>
        </p:nvSpPr>
        <p:spPr>
          <a:xfrm rot="5070777" flipH="1">
            <a:off x="7179092" y="2908200"/>
            <a:ext cx="1975068" cy="2985125"/>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763" name="Google Shape;763;p25"/>
          <p:cNvSpPr/>
          <p:nvPr/>
        </p:nvSpPr>
        <p:spPr>
          <a:xfrm rot="5381940" flipH="1">
            <a:off x="7422390" y="3313971"/>
            <a:ext cx="2999814" cy="1633209"/>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764" name="Google Shape;764;p25"/>
          <p:cNvSpPr/>
          <p:nvPr/>
        </p:nvSpPr>
        <p:spPr>
          <a:xfrm rot="-6299973">
            <a:off x="8225079" y="-539098"/>
            <a:ext cx="1563195" cy="922830"/>
          </a:xfrm>
          <a:custGeom>
            <a:avLst/>
            <a:gdLst/>
            <a:ahLst/>
            <a:cxnLst/>
            <a:rect l="l" t="t" r="r" b="b"/>
            <a:pathLst>
              <a:path w="31115" h="23171" extrusionOk="0">
                <a:moveTo>
                  <a:pt x="11326" y="1"/>
                </a:moveTo>
                <a:cubicBezTo>
                  <a:pt x="10555" y="1"/>
                  <a:pt x="9801" y="70"/>
                  <a:pt x="9074" y="215"/>
                </a:cubicBezTo>
                <a:cubicBezTo>
                  <a:pt x="1" y="2065"/>
                  <a:pt x="2285" y="10050"/>
                  <a:pt x="741" y="16447"/>
                </a:cubicBezTo>
                <a:lnTo>
                  <a:pt x="30288" y="23170"/>
                </a:lnTo>
                <a:cubicBezTo>
                  <a:pt x="30266" y="19689"/>
                  <a:pt x="31115" y="16142"/>
                  <a:pt x="26981" y="9027"/>
                </a:cubicBezTo>
                <a:cubicBezTo>
                  <a:pt x="24132" y="4080"/>
                  <a:pt x="17245" y="1"/>
                  <a:pt x="11326" y="1"/>
                </a:cubicBezTo>
                <a:close/>
              </a:path>
            </a:pathLst>
          </a:custGeom>
          <a:solidFill>
            <a:schemeClr val="accent3"/>
          </a:solidFill>
          <a:ln>
            <a:noFill/>
          </a:ln>
        </p:spPr>
        <p:txBody>
          <a:bodyPr spcFirstLastPara="1" wrap="square" lIns="91425" tIns="91425" rIns="91425" bIns="91425" anchor="ctr" anchorCtr="0">
            <a:noAutofit/>
          </a:body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765"/>
        <p:cNvGrpSpPr/>
        <p:nvPr/>
      </p:nvGrpSpPr>
      <p:grpSpPr>
        <a:xfrm>
          <a:off x="0" y="0"/>
          <a:ext cx="0" cy="0"/>
          <a:chOff x="0" y="0"/>
          <a:chExt cx="0" cy="0"/>
        </a:xfrm>
      </p:grpSpPr>
      <p:grpSp>
        <p:nvGrpSpPr>
          <p:cNvPr id="766" name="Google Shape;766;p26"/>
          <p:cNvGrpSpPr/>
          <p:nvPr/>
        </p:nvGrpSpPr>
        <p:grpSpPr>
          <a:xfrm flipH="1">
            <a:off x="-503643" y="-787849"/>
            <a:ext cx="10546414" cy="7044174"/>
            <a:chOff x="-884643" y="-787849"/>
            <a:chExt cx="10546414" cy="7044174"/>
          </a:xfrm>
        </p:grpSpPr>
        <p:grpSp>
          <p:nvGrpSpPr>
            <p:cNvPr id="767" name="Google Shape;767;p26"/>
            <p:cNvGrpSpPr/>
            <p:nvPr/>
          </p:nvGrpSpPr>
          <p:grpSpPr>
            <a:xfrm rot="5400000">
              <a:off x="6965933" y="539388"/>
              <a:ext cx="3750750" cy="1640925"/>
              <a:chOff x="293650" y="1011675"/>
              <a:chExt cx="3750750" cy="1640925"/>
            </a:xfrm>
          </p:grpSpPr>
          <p:sp>
            <p:nvSpPr>
              <p:cNvPr id="768" name="Google Shape;768;p26"/>
              <p:cNvSpPr/>
              <p:nvPr/>
            </p:nvSpPr>
            <p:spPr>
              <a:xfrm>
                <a:off x="293650" y="1120350"/>
                <a:ext cx="3750750" cy="153225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p:txBody>
          </p:sp>
          <p:sp>
            <p:nvSpPr>
              <p:cNvPr id="769" name="Google Shape;769;p26"/>
              <p:cNvSpPr/>
              <p:nvPr/>
            </p:nvSpPr>
            <p:spPr>
              <a:xfrm>
                <a:off x="658275" y="1011675"/>
                <a:ext cx="3216225" cy="1319125"/>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p:txBody>
          </p:sp>
        </p:grpSp>
        <p:sp>
          <p:nvSpPr>
            <p:cNvPr id="770" name="Google Shape;770;p26"/>
            <p:cNvSpPr/>
            <p:nvPr/>
          </p:nvSpPr>
          <p:spPr>
            <a:xfrm flipH="1">
              <a:off x="5939482" y="3436175"/>
              <a:ext cx="3355675"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771" name="Google Shape;771;p26"/>
            <p:cNvSpPr/>
            <p:nvPr/>
          </p:nvSpPr>
          <p:spPr>
            <a:xfrm rot="5400000">
              <a:off x="-2152414" y="1323209"/>
              <a:ext cx="5378311" cy="1956571"/>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772" name="Google Shape;772;p26"/>
            <p:cNvSpPr/>
            <p:nvPr/>
          </p:nvSpPr>
          <p:spPr>
            <a:xfrm rot="-5400000">
              <a:off x="-1232048" y="3340955"/>
              <a:ext cx="3301035" cy="1348533"/>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p:txBody>
        </p:sp>
        <p:sp>
          <p:nvSpPr>
            <p:cNvPr id="773" name="Google Shape;773;p26"/>
            <p:cNvSpPr/>
            <p:nvPr/>
          </p:nvSpPr>
          <p:spPr>
            <a:xfrm rot="10800000" flipH="1">
              <a:off x="-884643" y="-787849"/>
              <a:ext cx="3355675"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p:txBody>
        </p:sp>
      </p:grpSp>
      <p:sp>
        <p:nvSpPr>
          <p:cNvPr id="774" name="Google Shape;774;p26"/>
          <p:cNvSpPr txBox="1">
            <a:spLocks noGrp="1"/>
          </p:cNvSpPr>
          <p:nvPr>
            <p:ph type="title" hasCustomPrompt="1"/>
          </p:nvPr>
        </p:nvSpPr>
        <p:spPr>
          <a:xfrm>
            <a:off x="1886300" y="1950800"/>
            <a:ext cx="918300" cy="4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3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775" name="Google Shape;775;p26"/>
          <p:cNvSpPr txBox="1">
            <a:spLocks noGrp="1"/>
          </p:cNvSpPr>
          <p:nvPr>
            <p:ph type="title" idx="2" hasCustomPrompt="1"/>
          </p:nvPr>
        </p:nvSpPr>
        <p:spPr>
          <a:xfrm>
            <a:off x="4112850" y="1950800"/>
            <a:ext cx="918300" cy="4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3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776" name="Google Shape;776;p26"/>
          <p:cNvSpPr txBox="1">
            <a:spLocks noGrp="1"/>
          </p:cNvSpPr>
          <p:nvPr>
            <p:ph type="title" idx="3" hasCustomPrompt="1"/>
          </p:nvPr>
        </p:nvSpPr>
        <p:spPr>
          <a:xfrm>
            <a:off x="6339475" y="1955425"/>
            <a:ext cx="918300" cy="4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3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777" name="Google Shape;777;p26"/>
          <p:cNvSpPr txBox="1">
            <a:spLocks noGrp="1"/>
          </p:cNvSpPr>
          <p:nvPr>
            <p:ph type="title" idx="4"/>
          </p:nvPr>
        </p:nvSpPr>
        <p:spPr>
          <a:xfrm>
            <a:off x="1385500" y="2838669"/>
            <a:ext cx="1919700" cy="4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Font typeface="Nunito"/>
              <a:buNone/>
              <a:defRPr sz="2300"/>
            </a:lvl1pPr>
            <a:lvl2pPr lvl="1" algn="ctr" rtl="0">
              <a:spcBef>
                <a:spcPts val="0"/>
              </a:spcBef>
              <a:spcAft>
                <a:spcPts val="0"/>
              </a:spcAft>
              <a:buSzPts val="2500"/>
              <a:buFont typeface="Nunito"/>
              <a:buNone/>
              <a:defRPr sz="2500">
                <a:latin typeface="Nunito"/>
                <a:ea typeface="Nunito"/>
                <a:cs typeface="Nunito"/>
                <a:sym typeface="Nunito"/>
              </a:defRPr>
            </a:lvl2pPr>
            <a:lvl3pPr lvl="2" algn="ctr" rtl="0">
              <a:spcBef>
                <a:spcPts val="0"/>
              </a:spcBef>
              <a:spcAft>
                <a:spcPts val="0"/>
              </a:spcAft>
              <a:buSzPts val="2500"/>
              <a:buFont typeface="Nunito"/>
              <a:buNone/>
              <a:defRPr sz="2500">
                <a:latin typeface="Nunito"/>
                <a:ea typeface="Nunito"/>
                <a:cs typeface="Nunito"/>
                <a:sym typeface="Nunito"/>
              </a:defRPr>
            </a:lvl3pPr>
            <a:lvl4pPr lvl="3" algn="ctr" rtl="0">
              <a:spcBef>
                <a:spcPts val="0"/>
              </a:spcBef>
              <a:spcAft>
                <a:spcPts val="0"/>
              </a:spcAft>
              <a:buSzPts val="2500"/>
              <a:buFont typeface="Nunito"/>
              <a:buNone/>
              <a:defRPr sz="2500">
                <a:latin typeface="Nunito"/>
                <a:ea typeface="Nunito"/>
                <a:cs typeface="Nunito"/>
                <a:sym typeface="Nunito"/>
              </a:defRPr>
            </a:lvl4pPr>
            <a:lvl5pPr lvl="4" algn="ctr" rtl="0">
              <a:spcBef>
                <a:spcPts val="0"/>
              </a:spcBef>
              <a:spcAft>
                <a:spcPts val="0"/>
              </a:spcAft>
              <a:buSzPts val="2500"/>
              <a:buFont typeface="Nunito"/>
              <a:buNone/>
              <a:defRPr sz="2500">
                <a:latin typeface="Nunito"/>
                <a:ea typeface="Nunito"/>
                <a:cs typeface="Nunito"/>
                <a:sym typeface="Nunito"/>
              </a:defRPr>
            </a:lvl5pPr>
            <a:lvl6pPr lvl="5" algn="ctr" rtl="0">
              <a:spcBef>
                <a:spcPts val="0"/>
              </a:spcBef>
              <a:spcAft>
                <a:spcPts val="0"/>
              </a:spcAft>
              <a:buSzPts val="2500"/>
              <a:buFont typeface="Nunito"/>
              <a:buNone/>
              <a:defRPr sz="2500">
                <a:latin typeface="Nunito"/>
                <a:ea typeface="Nunito"/>
                <a:cs typeface="Nunito"/>
                <a:sym typeface="Nunito"/>
              </a:defRPr>
            </a:lvl6pPr>
            <a:lvl7pPr lvl="6" algn="ctr" rtl="0">
              <a:spcBef>
                <a:spcPts val="0"/>
              </a:spcBef>
              <a:spcAft>
                <a:spcPts val="0"/>
              </a:spcAft>
              <a:buSzPts val="2500"/>
              <a:buFont typeface="Nunito"/>
              <a:buNone/>
              <a:defRPr sz="2500">
                <a:latin typeface="Nunito"/>
                <a:ea typeface="Nunito"/>
                <a:cs typeface="Nunito"/>
                <a:sym typeface="Nunito"/>
              </a:defRPr>
            </a:lvl7pPr>
            <a:lvl8pPr lvl="7" algn="ctr" rtl="0">
              <a:spcBef>
                <a:spcPts val="0"/>
              </a:spcBef>
              <a:spcAft>
                <a:spcPts val="0"/>
              </a:spcAft>
              <a:buSzPts val="2500"/>
              <a:buFont typeface="Nunito"/>
              <a:buNone/>
              <a:defRPr sz="2500">
                <a:latin typeface="Nunito"/>
                <a:ea typeface="Nunito"/>
                <a:cs typeface="Nunito"/>
                <a:sym typeface="Nunito"/>
              </a:defRPr>
            </a:lvl8pPr>
            <a:lvl9pPr lvl="8" algn="ctr" rtl="0">
              <a:spcBef>
                <a:spcPts val="0"/>
              </a:spcBef>
              <a:spcAft>
                <a:spcPts val="0"/>
              </a:spcAft>
              <a:buSzPts val="2500"/>
              <a:buFont typeface="Nunito"/>
              <a:buNone/>
              <a:defRPr sz="2500">
                <a:latin typeface="Nunito"/>
                <a:ea typeface="Nunito"/>
                <a:cs typeface="Nunito"/>
                <a:sym typeface="Nunito"/>
              </a:defRPr>
            </a:lvl9pPr>
          </a:lstStyle>
          <a:p/>
        </p:txBody>
      </p:sp>
      <p:sp>
        <p:nvSpPr>
          <p:cNvPr id="778" name="Google Shape;778;p26"/>
          <p:cNvSpPr txBox="1">
            <a:spLocks noGrp="1"/>
          </p:cNvSpPr>
          <p:nvPr>
            <p:ph type="subTitle" idx="1"/>
          </p:nvPr>
        </p:nvSpPr>
        <p:spPr>
          <a:xfrm>
            <a:off x="1385501" y="3261219"/>
            <a:ext cx="1919700" cy="66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779" name="Google Shape;779;p26"/>
          <p:cNvSpPr txBox="1">
            <a:spLocks noGrp="1"/>
          </p:cNvSpPr>
          <p:nvPr>
            <p:ph type="title" idx="5"/>
          </p:nvPr>
        </p:nvSpPr>
        <p:spPr>
          <a:xfrm>
            <a:off x="3612150" y="2838669"/>
            <a:ext cx="1919700" cy="4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Font typeface="Nunito"/>
              <a:buNone/>
              <a:defRPr sz="2300"/>
            </a:lvl1pPr>
            <a:lvl2pPr lvl="1" algn="ctr" rtl="0">
              <a:spcBef>
                <a:spcPts val="0"/>
              </a:spcBef>
              <a:spcAft>
                <a:spcPts val="0"/>
              </a:spcAft>
              <a:buSzPts val="2500"/>
              <a:buFont typeface="Nunito"/>
              <a:buNone/>
              <a:defRPr sz="2500">
                <a:latin typeface="Nunito"/>
                <a:ea typeface="Nunito"/>
                <a:cs typeface="Nunito"/>
                <a:sym typeface="Nunito"/>
              </a:defRPr>
            </a:lvl2pPr>
            <a:lvl3pPr lvl="2" algn="ctr" rtl="0">
              <a:spcBef>
                <a:spcPts val="0"/>
              </a:spcBef>
              <a:spcAft>
                <a:spcPts val="0"/>
              </a:spcAft>
              <a:buSzPts val="2500"/>
              <a:buFont typeface="Nunito"/>
              <a:buNone/>
              <a:defRPr sz="2500">
                <a:latin typeface="Nunito"/>
                <a:ea typeface="Nunito"/>
                <a:cs typeface="Nunito"/>
                <a:sym typeface="Nunito"/>
              </a:defRPr>
            </a:lvl3pPr>
            <a:lvl4pPr lvl="3" algn="ctr" rtl="0">
              <a:spcBef>
                <a:spcPts val="0"/>
              </a:spcBef>
              <a:spcAft>
                <a:spcPts val="0"/>
              </a:spcAft>
              <a:buSzPts val="2500"/>
              <a:buFont typeface="Nunito"/>
              <a:buNone/>
              <a:defRPr sz="2500">
                <a:latin typeface="Nunito"/>
                <a:ea typeface="Nunito"/>
                <a:cs typeface="Nunito"/>
                <a:sym typeface="Nunito"/>
              </a:defRPr>
            </a:lvl4pPr>
            <a:lvl5pPr lvl="4" algn="ctr" rtl="0">
              <a:spcBef>
                <a:spcPts val="0"/>
              </a:spcBef>
              <a:spcAft>
                <a:spcPts val="0"/>
              </a:spcAft>
              <a:buSzPts val="2500"/>
              <a:buFont typeface="Nunito"/>
              <a:buNone/>
              <a:defRPr sz="2500">
                <a:latin typeface="Nunito"/>
                <a:ea typeface="Nunito"/>
                <a:cs typeface="Nunito"/>
                <a:sym typeface="Nunito"/>
              </a:defRPr>
            </a:lvl5pPr>
            <a:lvl6pPr lvl="5" algn="ctr" rtl="0">
              <a:spcBef>
                <a:spcPts val="0"/>
              </a:spcBef>
              <a:spcAft>
                <a:spcPts val="0"/>
              </a:spcAft>
              <a:buSzPts val="2500"/>
              <a:buFont typeface="Nunito"/>
              <a:buNone/>
              <a:defRPr sz="2500">
                <a:latin typeface="Nunito"/>
                <a:ea typeface="Nunito"/>
                <a:cs typeface="Nunito"/>
                <a:sym typeface="Nunito"/>
              </a:defRPr>
            </a:lvl6pPr>
            <a:lvl7pPr lvl="6" algn="ctr" rtl="0">
              <a:spcBef>
                <a:spcPts val="0"/>
              </a:spcBef>
              <a:spcAft>
                <a:spcPts val="0"/>
              </a:spcAft>
              <a:buSzPts val="2500"/>
              <a:buFont typeface="Nunito"/>
              <a:buNone/>
              <a:defRPr sz="2500">
                <a:latin typeface="Nunito"/>
                <a:ea typeface="Nunito"/>
                <a:cs typeface="Nunito"/>
                <a:sym typeface="Nunito"/>
              </a:defRPr>
            </a:lvl7pPr>
            <a:lvl8pPr lvl="7" algn="ctr" rtl="0">
              <a:spcBef>
                <a:spcPts val="0"/>
              </a:spcBef>
              <a:spcAft>
                <a:spcPts val="0"/>
              </a:spcAft>
              <a:buSzPts val="2500"/>
              <a:buFont typeface="Nunito"/>
              <a:buNone/>
              <a:defRPr sz="2500">
                <a:latin typeface="Nunito"/>
                <a:ea typeface="Nunito"/>
                <a:cs typeface="Nunito"/>
                <a:sym typeface="Nunito"/>
              </a:defRPr>
            </a:lvl8pPr>
            <a:lvl9pPr lvl="8" algn="ctr" rtl="0">
              <a:spcBef>
                <a:spcPts val="0"/>
              </a:spcBef>
              <a:spcAft>
                <a:spcPts val="0"/>
              </a:spcAft>
              <a:buSzPts val="2500"/>
              <a:buFont typeface="Nunito"/>
              <a:buNone/>
              <a:defRPr sz="2500">
                <a:latin typeface="Nunito"/>
                <a:ea typeface="Nunito"/>
                <a:cs typeface="Nunito"/>
                <a:sym typeface="Nunito"/>
              </a:defRPr>
            </a:lvl9pPr>
          </a:lstStyle>
          <a:p/>
        </p:txBody>
      </p:sp>
      <p:sp>
        <p:nvSpPr>
          <p:cNvPr id="780" name="Google Shape;780;p26"/>
          <p:cNvSpPr txBox="1">
            <a:spLocks noGrp="1"/>
          </p:cNvSpPr>
          <p:nvPr>
            <p:ph type="subTitle" idx="6"/>
          </p:nvPr>
        </p:nvSpPr>
        <p:spPr>
          <a:xfrm>
            <a:off x="3612150" y="3261244"/>
            <a:ext cx="1919700" cy="66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781" name="Google Shape;781;p26"/>
          <p:cNvSpPr txBox="1">
            <a:spLocks noGrp="1"/>
          </p:cNvSpPr>
          <p:nvPr>
            <p:ph type="title" idx="7"/>
          </p:nvPr>
        </p:nvSpPr>
        <p:spPr>
          <a:xfrm>
            <a:off x="5838775" y="2838669"/>
            <a:ext cx="1919700" cy="4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Font typeface="Nunito"/>
              <a:buNone/>
              <a:defRPr sz="2300"/>
            </a:lvl1pPr>
            <a:lvl2pPr lvl="1" algn="ctr" rtl="0">
              <a:spcBef>
                <a:spcPts val="0"/>
              </a:spcBef>
              <a:spcAft>
                <a:spcPts val="0"/>
              </a:spcAft>
              <a:buSzPts val="2500"/>
              <a:buFont typeface="Nunito"/>
              <a:buNone/>
              <a:defRPr sz="2500">
                <a:latin typeface="Nunito"/>
                <a:ea typeface="Nunito"/>
                <a:cs typeface="Nunito"/>
                <a:sym typeface="Nunito"/>
              </a:defRPr>
            </a:lvl2pPr>
            <a:lvl3pPr lvl="2" algn="ctr" rtl="0">
              <a:spcBef>
                <a:spcPts val="0"/>
              </a:spcBef>
              <a:spcAft>
                <a:spcPts val="0"/>
              </a:spcAft>
              <a:buSzPts val="2500"/>
              <a:buFont typeface="Nunito"/>
              <a:buNone/>
              <a:defRPr sz="2500">
                <a:latin typeface="Nunito"/>
                <a:ea typeface="Nunito"/>
                <a:cs typeface="Nunito"/>
                <a:sym typeface="Nunito"/>
              </a:defRPr>
            </a:lvl3pPr>
            <a:lvl4pPr lvl="3" algn="ctr" rtl="0">
              <a:spcBef>
                <a:spcPts val="0"/>
              </a:spcBef>
              <a:spcAft>
                <a:spcPts val="0"/>
              </a:spcAft>
              <a:buSzPts val="2500"/>
              <a:buFont typeface="Nunito"/>
              <a:buNone/>
              <a:defRPr sz="2500">
                <a:latin typeface="Nunito"/>
                <a:ea typeface="Nunito"/>
                <a:cs typeface="Nunito"/>
                <a:sym typeface="Nunito"/>
              </a:defRPr>
            </a:lvl4pPr>
            <a:lvl5pPr lvl="4" algn="ctr" rtl="0">
              <a:spcBef>
                <a:spcPts val="0"/>
              </a:spcBef>
              <a:spcAft>
                <a:spcPts val="0"/>
              </a:spcAft>
              <a:buSzPts val="2500"/>
              <a:buFont typeface="Nunito"/>
              <a:buNone/>
              <a:defRPr sz="2500">
                <a:latin typeface="Nunito"/>
                <a:ea typeface="Nunito"/>
                <a:cs typeface="Nunito"/>
                <a:sym typeface="Nunito"/>
              </a:defRPr>
            </a:lvl5pPr>
            <a:lvl6pPr lvl="5" algn="ctr" rtl="0">
              <a:spcBef>
                <a:spcPts val="0"/>
              </a:spcBef>
              <a:spcAft>
                <a:spcPts val="0"/>
              </a:spcAft>
              <a:buSzPts val="2500"/>
              <a:buFont typeface="Nunito"/>
              <a:buNone/>
              <a:defRPr sz="2500">
                <a:latin typeface="Nunito"/>
                <a:ea typeface="Nunito"/>
                <a:cs typeface="Nunito"/>
                <a:sym typeface="Nunito"/>
              </a:defRPr>
            </a:lvl6pPr>
            <a:lvl7pPr lvl="6" algn="ctr" rtl="0">
              <a:spcBef>
                <a:spcPts val="0"/>
              </a:spcBef>
              <a:spcAft>
                <a:spcPts val="0"/>
              </a:spcAft>
              <a:buSzPts val="2500"/>
              <a:buFont typeface="Nunito"/>
              <a:buNone/>
              <a:defRPr sz="2500">
                <a:latin typeface="Nunito"/>
                <a:ea typeface="Nunito"/>
                <a:cs typeface="Nunito"/>
                <a:sym typeface="Nunito"/>
              </a:defRPr>
            </a:lvl7pPr>
            <a:lvl8pPr lvl="7" algn="ctr" rtl="0">
              <a:spcBef>
                <a:spcPts val="0"/>
              </a:spcBef>
              <a:spcAft>
                <a:spcPts val="0"/>
              </a:spcAft>
              <a:buSzPts val="2500"/>
              <a:buFont typeface="Nunito"/>
              <a:buNone/>
              <a:defRPr sz="2500">
                <a:latin typeface="Nunito"/>
                <a:ea typeface="Nunito"/>
                <a:cs typeface="Nunito"/>
                <a:sym typeface="Nunito"/>
              </a:defRPr>
            </a:lvl8pPr>
            <a:lvl9pPr lvl="8" algn="ctr" rtl="0">
              <a:spcBef>
                <a:spcPts val="0"/>
              </a:spcBef>
              <a:spcAft>
                <a:spcPts val="0"/>
              </a:spcAft>
              <a:buSzPts val="2500"/>
              <a:buFont typeface="Nunito"/>
              <a:buNone/>
              <a:defRPr sz="2500">
                <a:latin typeface="Nunito"/>
                <a:ea typeface="Nunito"/>
                <a:cs typeface="Nunito"/>
                <a:sym typeface="Nunito"/>
              </a:defRPr>
            </a:lvl9pPr>
          </a:lstStyle>
          <a:p/>
        </p:txBody>
      </p:sp>
      <p:sp>
        <p:nvSpPr>
          <p:cNvPr id="782" name="Google Shape;782;p26"/>
          <p:cNvSpPr txBox="1">
            <a:spLocks noGrp="1"/>
          </p:cNvSpPr>
          <p:nvPr>
            <p:ph type="subTitle" idx="8"/>
          </p:nvPr>
        </p:nvSpPr>
        <p:spPr>
          <a:xfrm>
            <a:off x="5838775" y="3261219"/>
            <a:ext cx="1919700" cy="66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783" name="Google Shape;783;p26"/>
          <p:cNvSpPr txBox="1">
            <a:spLocks noGrp="1"/>
          </p:cNvSpPr>
          <p:nvPr>
            <p:ph type="title" idx="9"/>
          </p:nvPr>
        </p:nvSpPr>
        <p:spPr>
          <a:xfrm>
            <a:off x="713225"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p:txBody>
      </p:sp>
      <p:sp>
        <p:nvSpPr>
          <p:cNvPr id="784" name="Google Shape;784;p26"/>
          <p:cNvSpPr/>
          <p:nvPr/>
        </p:nvSpPr>
        <p:spPr>
          <a:xfrm flipH="1">
            <a:off x="267495" y="1380821"/>
            <a:ext cx="376762" cy="375604"/>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2"/>
          </a:solidFill>
          <a:ln>
            <a:noFill/>
          </a:ln>
        </p:spPr>
        <p:txBody>
          <a:bodyPr spcFirstLastPara="1" wrap="square" lIns="91425" tIns="91425" rIns="91425" bIns="91425" anchor="ctr" anchorCtr="0">
            <a:noAutofit/>
          </a:body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03"/>
        <p:cNvGrpSpPr/>
        <p:nvPr/>
      </p:nvGrpSpPr>
      <p:grpSpPr>
        <a:xfrm>
          <a:off x="0" y="0"/>
          <a:ext cx="0" cy="0"/>
          <a:chOff x="0" y="0"/>
          <a:chExt cx="0" cy="0"/>
        </a:xfrm>
      </p:grpSpPr>
      <p:grpSp>
        <p:nvGrpSpPr>
          <p:cNvPr id="804" name="Google Shape;804;p28"/>
          <p:cNvGrpSpPr/>
          <p:nvPr/>
        </p:nvGrpSpPr>
        <p:grpSpPr>
          <a:xfrm>
            <a:off x="-971261" y="-292239"/>
            <a:ext cx="10930433" cy="6204035"/>
            <a:chOff x="-971261" y="-292239"/>
            <a:chExt cx="10930433" cy="6204035"/>
          </a:xfrm>
        </p:grpSpPr>
        <p:sp>
          <p:nvSpPr>
            <p:cNvPr id="805" name="Google Shape;805;p28"/>
            <p:cNvSpPr/>
            <p:nvPr/>
          </p:nvSpPr>
          <p:spPr>
            <a:xfrm rot="5400000" flipH="1">
              <a:off x="7292180" y="3801766"/>
              <a:ext cx="2996099" cy="1223961"/>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p:txBody>
        </p:sp>
        <p:sp>
          <p:nvSpPr>
            <p:cNvPr id="806" name="Google Shape;806;p28"/>
            <p:cNvSpPr/>
            <p:nvPr/>
          </p:nvSpPr>
          <p:spPr>
            <a:xfrm rot="-5400000" flipH="1">
              <a:off x="6943644" y="35586"/>
              <a:ext cx="2663064" cy="2238071"/>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p:txBody>
        </p:sp>
        <p:sp>
          <p:nvSpPr>
            <p:cNvPr id="807" name="Google Shape;807;p28"/>
            <p:cNvSpPr/>
            <p:nvPr/>
          </p:nvSpPr>
          <p:spPr>
            <a:xfrm>
              <a:off x="8198782" y="3955731"/>
              <a:ext cx="1760389" cy="1554833"/>
            </a:xfrm>
            <a:custGeom>
              <a:avLst/>
              <a:gdLst/>
              <a:ahLst/>
              <a:cxnLst/>
              <a:rect l="l" t="t" r="r" b="b"/>
              <a:pathLst>
                <a:path w="64744" h="57184" extrusionOk="0">
                  <a:moveTo>
                    <a:pt x="54355" y="1"/>
                  </a:moveTo>
                  <a:cubicBezTo>
                    <a:pt x="53398" y="1"/>
                    <a:pt x="52441" y="12"/>
                    <a:pt x="51484" y="44"/>
                  </a:cubicBezTo>
                  <a:cubicBezTo>
                    <a:pt x="48576" y="137"/>
                    <a:pt x="45528" y="416"/>
                    <a:pt x="42969" y="1905"/>
                  </a:cubicBezTo>
                  <a:cubicBezTo>
                    <a:pt x="40224" y="3510"/>
                    <a:pt x="38758" y="6372"/>
                    <a:pt x="38014" y="9373"/>
                  </a:cubicBezTo>
                  <a:cubicBezTo>
                    <a:pt x="36920" y="13932"/>
                    <a:pt x="36944" y="18585"/>
                    <a:pt x="35013" y="22982"/>
                  </a:cubicBezTo>
                  <a:cubicBezTo>
                    <a:pt x="33710" y="25937"/>
                    <a:pt x="31663" y="28472"/>
                    <a:pt x="28778" y="29984"/>
                  </a:cubicBezTo>
                  <a:cubicBezTo>
                    <a:pt x="26359" y="31264"/>
                    <a:pt x="23613" y="31752"/>
                    <a:pt x="20938" y="32194"/>
                  </a:cubicBezTo>
                  <a:cubicBezTo>
                    <a:pt x="15843" y="33055"/>
                    <a:pt x="10609" y="34032"/>
                    <a:pt x="7352" y="38452"/>
                  </a:cubicBezTo>
                  <a:cubicBezTo>
                    <a:pt x="3583" y="43547"/>
                    <a:pt x="1" y="55249"/>
                    <a:pt x="8794" y="57180"/>
                  </a:cubicBezTo>
                  <a:cubicBezTo>
                    <a:pt x="8809" y="57182"/>
                    <a:pt x="8824" y="57184"/>
                    <a:pt x="8841" y="57184"/>
                  </a:cubicBezTo>
                  <a:cubicBezTo>
                    <a:pt x="9129" y="57184"/>
                    <a:pt x="9769" y="56826"/>
                    <a:pt x="9329" y="56738"/>
                  </a:cubicBezTo>
                  <a:cubicBezTo>
                    <a:pt x="954" y="54923"/>
                    <a:pt x="4584" y="44036"/>
                    <a:pt x="7701" y="39081"/>
                  </a:cubicBezTo>
                  <a:cubicBezTo>
                    <a:pt x="10725" y="34265"/>
                    <a:pt x="16216" y="33427"/>
                    <a:pt x="21357" y="32543"/>
                  </a:cubicBezTo>
                  <a:cubicBezTo>
                    <a:pt x="26266" y="31706"/>
                    <a:pt x="31058" y="30287"/>
                    <a:pt x="34082" y="26030"/>
                  </a:cubicBezTo>
                  <a:cubicBezTo>
                    <a:pt x="36222" y="23029"/>
                    <a:pt x="37246" y="19376"/>
                    <a:pt x="37874" y="15793"/>
                  </a:cubicBezTo>
                  <a:cubicBezTo>
                    <a:pt x="38526" y="11862"/>
                    <a:pt x="38572" y="7581"/>
                    <a:pt x="41061" y="4278"/>
                  </a:cubicBezTo>
                  <a:cubicBezTo>
                    <a:pt x="43295" y="1370"/>
                    <a:pt x="46947" y="695"/>
                    <a:pt x="50413" y="532"/>
                  </a:cubicBezTo>
                  <a:cubicBezTo>
                    <a:pt x="51731" y="464"/>
                    <a:pt x="53050" y="442"/>
                    <a:pt x="54371" y="442"/>
                  </a:cubicBezTo>
                  <a:cubicBezTo>
                    <a:pt x="56754" y="442"/>
                    <a:pt x="59142" y="514"/>
                    <a:pt x="61530" y="514"/>
                  </a:cubicBezTo>
                  <a:cubicBezTo>
                    <a:pt x="62307" y="514"/>
                    <a:pt x="63083" y="506"/>
                    <a:pt x="63860" y="486"/>
                  </a:cubicBezTo>
                  <a:cubicBezTo>
                    <a:pt x="64139" y="486"/>
                    <a:pt x="64744" y="21"/>
                    <a:pt x="64186" y="21"/>
                  </a:cubicBezTo>
                  <a:lnTo>
                    <a:pt x="64186" y="44"/>
                  </a:lnTo>
                  <a:cubicBezTo>
                    <a:pt x="63357" y="67"/>
                    <a:pt x="62528" y="75"/>
                    <a:pt x="61699" y="75"/>
                  </a:cubicBezTo>
                  <a:cubicBezTo>
                    <a:pt x="59251" y="75"/>
                    <a:pt x="56803" y="1"/>
                    <a:pt x="54355" y="1"/>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808" name="Google Shape;808;p28"/>
            <p:cNvSpPr/>
            <p:nvPr/>
          </p:nvSpPr>
          <p:spPr>
            <a:xfrm rot="5400000" flipH="1">
              <a:off x="-1478272" y="3342336"/>
              <a:ext cx="3557775" cy="1294252"/>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lt1"/>
            </a:solidFill>
            <a:ln>
              <a:noFill/>
            </a:ln>
          </p:spPr>
          <p:txBody>
            <a:bodyPr spcFirstLastPara="1" wrap="square" lIns="91425" tIns="91425" rIns="91425" bIns="91425" anchor="ctr" anchorCtr="0">
              <a:noAutofit/>
            </a:bodyPr>
            <a:lstStyle/>
            <a:p/>
          </p:txBody>
        </p:sp>
        <p:sp>
          <p:nvSpPr>
            <p:cNvPr id="809" name="Google Shape;809;p28"/>
            <p:cNvSpPr/>
            <p:nvPr/>
          </p:nvSpPr>
          <p:spPr>
            <a:xfrm rot="-5729157" flipH="1">
              <a:off x="-436390" y="-623334"/>
              <a:ext cx="1782735" cy="2694390"/>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p:txBody>
        </p:sp>
        <p:grpSp>
          <p:nvGrpSpPr>
            <p:cNvPr id="810" name="Google Shape;810;p28"/>
            <p:cNvGrpSpPr/>
            <p:nvPr/>
          </p:nvGrpSpPr>
          <p:grpSpPr>
            <a:xfrm rot="-5400000" flipH="1">
              <a:off x="-1138761" y="4062587"/>
              <a:ext cx="1755089" cy="1098328"/>
              <a:chOff x="-129562" y="-111337"/>
              <a:chExt cx="2158250" cy="1350625"/>
            </a:xfrm>
          </p:grpSpPr>
          <p:sp>
            <p:nvSpPr>
              <p:cNvPr id="811" name="Google Shape;811;p28"/>
              <p:cNvSpPr/>
              <p:nvPr/>
            </p:nvSpPr>
            <p:spPr>
              <a:xfrm>
                <a:off x="-65437" y="-61112"/>
                <a:ext cx="1917325" cy="1189500"/>
              </a:xfrm>
              <a:custGeom>
                <a:avLst/>
                <a:gdLst/>
                <a:ahLst/>
                <a:cxnLst/>
                <a:rect l="l" t="t" r="r" b="b"/>
                <a:pathLst>
                  <a:path w="76693" h="47580" extrusionOk="0">
                    <a:moveTo>
                      <a:pt x="71047" y="0"/>
                    </a:moveTo>
                    <a:cubicBezTo>
                      <a:pt x="70791" y="0"/>
                      <a:pt x="70451" y="166"/>
                      <a:pt x="70481" y="389"/>
                    </a:cubicBezTo>
                    <a:cubicBezTo>
                      <a:pt x="71179" y="8578"/>
                      <a:pt x="74413" y="16348"/>
                      <a:pt x="74808" y="24537"/>
                    </a:cubicBezTo>
                    <a:cubicBezTo>
                      <a:pt x="74994" y="28515"/>
                      <a:pt x="74320" y="32493"/>
                      <a:pt x="72156" y="35890"/>
                    </a:cubicBezTo>
                    <a:cubicBezTo>
                      <a:pt x="69620" y="39938"/>
                      <a:pt x="65363" y="42939"/>
                      <a:pt x="60966" y="44707"/>
                    </a:cubicBezTo>
                    <a:cubicBezTo>
                      <a:pt x="56925" y="46323"/>
                      <a:pt x="52547" y="47022"/>
                      <a:pt x="48137" y="47022"/>
                    </a:cubicBezTo>
                    <a:cubicBezTo>
                      <a:pt x="43154" y="47022"/>
                      <a:pt x="38131" y="46129"/>
                      <a:pt x="33515" y="44660"/>
                    </a:cubicBezTo>
                    <a:cubicBezTo>
                      <a:pt x="29234" y="43358"/>
                      <a:pt x="25186" y="41380"/>
                      <a:pt x="21511" y="38798"/>
                    </a:cubicBezTo>
                    <a:cubicBezTo>
                      <a:pt x="17277" y="35773"/>
                      <a:pt x="13531" y="31795"/>
                      <a:pt x="10367" y="27701"/>
                    </a:cubicBezTo>
                    <a:cubicBezTo>
                      <a:pt x="7645" y="24258"/>
                      <a:pt x="5459" y="20419"/>
                      <a:pt x="3877" y="16325"/>
                    </a:cubicBezTo>
                    <a:cubicBezTo>
                      <a:pt x="2713" y="13231"/>
                      <a:pt x="1922" y="10044"/>
                      <a:pt x="899" y="6903"/>
                    </a:cubicBezTo>
                    <a:cubicBezTo>
                      <a:pt x="866" y="6780"/>
                      <a:pt x="741" y="6729"/>
                      <a:pt x="597" y="6729"/>
                    </a:cubicBezTo>
                    <a:cubicBezTo>
                      <a:pt x="331" y="6729"/>
                      <a:pt x="1" y="6901"/>
                      <a:pt x="61" y="7112"/>
                    </a:cubicBezTo>
                    <a:cubicBezTo>
                      <a:pt x="1038" y="10090"/>
                      <a:pt x="1783" y="13091"/>
                      <a:pt x="2830" y="16022"/>
                    </a:cubicBezTo>
                    <a:cubicBezTo>
                      <a:pt x="4179" y="19652"/>
                      <a:pt x="5994" y="23095"/>
                      <a:pt x="8250" y="26259"/>
                    </a:cubicBezTo>
                    <a:cubicBezTo>
                      <a:pt x="14020" y="34401"/>
                      <a:pt x="21650" y="41101"/>
                      <a:pt x="31095" y="44544"/>
                    </a:cubicBezTo>
                    <a:cubicBezTo>
                      <a:pt x="36349" y="46445"/>
                      <a:pt x="42097" y="47579"/>
                      <a:pt x="47803" y="47579"/>
                    </a:cubicBezTo>
                    <a:cubicBezTo>
                      <a:pt x="51521" y="47579"/>
                      <a:pt x="55222" y="47098"/>
                      <a:pt x="58756" y="46033"/>
                    </a:cubicBezTo>
                    <a:cubicBezTo>
                      <a:pt x="66898" y="43613"/>
                      <a:pt x="74459" y="37448"/>
                      <a:pt x="75529" y="28608"/>
                    </a:cubicBezTo>
                    <a:cubicBezTo>
                      <a:pt x="76692" y="19024"/>
                      <a:pt x="72156" y="9648"/>
                      <a:pt x="71318" y="180"/>
                    </a:cubicBezTo>
                    <a:cubicBezTo>
                      <a:pt x="71310" y="54"/>
                      <a:pt x="71192" y="0"/>
                      <a:pt x="71047"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812" name="Google Shape;812;p28"/>
              <p:cNvSpPr/>
              <p:nvPr/>
            </p:nvSpPr>
            <p:spPr>
              <a:xfrm>
                <a:off x="-129562" y="-111337"/>
                <a:ext cx="2158250" cy="1350625"/>
              </a:xfrm>
              <a:custGeom>
                <a:avLst/>
                <a:gdLst/>
                <a:ahLst/>
                <a:cxnLst/>
                <a:rect l="l" t="t" r="r" b="b"/>
                <a:pathLst>
                  <a:path w="86330" h="54025" extrusionOk="0">
                    <a:moveTo>
                      <a:pt x="77265" y="1"/>
                    </a:moveTo>
                    <a:cubicBezTo>
                      <a:pt x="77012" y="1"/>
                      <a:pt x="76692" y="181"/>
                      <a:pt x="76722" y="444"/>
                    </a:cubicBezTo>
                    <a:cubicBezTo>
                      <a:pt x="78815" y="15286"/>
                      <a:pt x="86330" y="35154"/>
                      <a:pt x="71813" y="46157"/>
                    </a:cubicBezTo>
                    <a:cubicBezTo>
                      <a:pt x="65181" y="51173"/>
                      <a:pt x="57364" y="53399"/>
                      <a:pt x="49455" y="53399"/>
                    </a:cubicBezTo>
                    <a:cubicBezTo>
                      <a:pt x="37666" y="53399"/>
                      <a:pt x="25673" y="48454"/>
                      <a:pt x="17096" y="40435"/>
                    </a:cubicBezTo>
                    <a:cubicBezTo>
                      <a:pt x="7512" y="31431"/>
                      <a:pt x="3231" y="18822"/>
                      <a:pt x="881" y="6190"/>
                    </a:cubicBezTo>
                    <a:cubicBezTo>
                      <a:pt x="855" y="6042"/>
                      <a:pt x="721" y="5978"/>
                      <a:pt x="566" y="5978"/>
                    </a:cubicBezTo>
                    <a:cubicBezTo>
                      <a:pt x="310" y="5978"/>
                      <a:pt x="0" y="6153"/>
                      <a:pt x="44" y="6400"/>
                    </a:cubicBezTo>
                    <a:cubicBezTo>
                      <a:pt x="2208" y="18031"/>
                      <a:pt x="5953" y="29966"/>
                      <a:pt x="14235" y="38736"/>
                    </a:cubicBezTo>
                    <a:cubicBezTo>
                      <a:pt x="21191" y="46088"/>
                      <a:pt x="30380" y="51276"/>
                      <a:pt x="40337" y="53206"/>
                    </a:cubicBezTo>
                    <a:cubicBezTo>
                      <a:pt x="43112" y="53750"/>
                      <a:pt x="45943" y="54025"/>
                      <a:pt x="48771" y="54025"/>
                    </a:cubicBezTo>
                    <a:cubicBezTo>
                      <a:pt x="55874" y="54025"/>
                      <a:pt x="62964" y="52287"/>
                      <a:pt x="69138" y="48693"/>
                    </a:cubicBezTo>
                    <a:cubicBezTo>
                      <a:pt x="72720" y="46599"/>
                      <a:pt x="75954" y="43878"/>
                      <a:pt x="78141" y="40295"/>
                    </a:cubicBezTo>
                    <a:cubicBezTo>
                      <a:pt x="80118" y="37085"/>
                      <a:pt x="81072" y="33386"/>
                      <a:pt x="81328" y="29640"/>
                    </a:cubicBezTo>
                    <a:cubicBezTo>
                      <a:pt x="81979" y="19753"/>
                      <a:pt x="78932" y="9912"/>
                      <a:pt x="77559" y="211"/>
                    </a:cubicBezTo>
                    <a:cubicBezTo>
                      <a:pt x="77542" y="64"/>
                      <a:pt x="77415" y="1"/>
                      <a:pt x="77265" y="1"/>
                    </a:cubicBezTo>
                    <a:close/>
                  </a:path>
                </a:pathLst>
              </a:custGeom>
              <a:solidFill>
                <a:schemeClr val="accent1"/>
              </a:solidFill>
              <a:ln>
                <a:noFill/>
              </a:ln>
            </p:spPr>
            <p:txBody>
              <a:bodyPr spcFirstLastPara="1" wrap="square" lIns="91425" tIns="91425" rIns="91425" bIns="91425" anchor="ctr" anchorCtr="0">
                <a:noAutofit/>
              </a:bodyPr>
              <a:lstStyle/>
              <a:p/>
            </p:txBody>
          </p:sp>
        </p:grpSp>
      </p:grpSp>
      <p:sp>
        <p:nvSpPr>
          <p:cNvPr id="813" name="Google Shape;813;p28"/>
          <p:cNvSpPr txBox="1">
            <a:spLocks noGrp="1"/>
          </p:cNvSpPr>
          <p:nvPr>
            <p:ph type="title"/>
          </p:nvPr>
        </p:nvSpPr>
        <p:spPr>
          <a:xfrm>
            <a:off x="713225"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14" name="Google Shape;814;p28"/>
          <p:cNvSpPr txBox="1">
            <a:spLocks noGrp="1"/>
          </p:cNvSpPr>
          <p:nvPr>
            <p:ph type="subTitle" idx="1"/>
          </p:nvPr>
        </p:nvSpPr>
        <p:spPr>
          <a:xfrm>
            <a:off x="1670450" y="1314550"/>
            <a:ext cx="1847100" cy="42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panose="020E0602050203020307"/>
                <a:ea typeface="Marcellus" panose="020E0602050203020307"/>
                <a:cs typeface="Marcellus" panose="020E0602050203020307"/>
                <a:sym typeface="Marcellus" panose="020E0602050203020307"/>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p:txBody>
      </p:sp>
      <p:sp>
        <p:nvSpPr>
          <p:cNvPr id="815" name="Google Shape;815;p28"/>
          <p:cNvSpPr txBox="1">
            <a:spLocks noGrp="1"/>
          </p:cNvSpPr>
          <p:nvPr>
            <p:ph type="subTitle" idx="2"/>
          </p:nvPr>
        </p:nvSpPr>
        <p:spPr>
          <a:xfrm>
            <a:off x="1670450" y="1742074"/>
            <a:ext cx="6551400" cy="42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816" name="Google Shape;816;p28"/>
          <p:cNvSpPr txBox="1">
            <a:spLocks noGrp="1"/>
          </p:cNvSpPr>
          <p:nvPr>
            <p:ph type="subTitle" idx="3"/>
          </p:nvPr>
        </p:nvSpPr>
        <p:spPr>
          <a:xfrm>
            <a:off x="1670450" y="2228950"/>
            <a:ext cx="1847100" cy="42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panose="020E0602050203020307"/>
                <a:ea typeface="Marcellus" panose="020E0602050203020307"/>
                <a:cs typeface="Marcellus" panose="020E0602050203020307"/>
                <a:sym typeface="Marcellus" panose="020E0602050203020307"/>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p:txBody>
      </p:sp>
      <p:sp>
        <p:nvSpPr>
          <p:cNvPr id="817" name="Google Shape;817;p28"/>
          <p:cNvSpPr txBox="1">
            <a:spLocks noGrp="1"/>
          </p:cNvSpPr>
          <p:nvPr>
            <p:ph type="subTitle" idx="4"/>
          </p:nvPr>
        </p:nvSpPr>
        <p:spPr>
          <a:xfrm>
            <a:off x="1670450" y="2656462"/>
            <a:ext cx="6551400" cy="42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818" name="Google Shape;818;p28"/>
          <p:cNvSpPr txBox="1">
            <a:spLocks noGrp="1"/>
          </p:cNvSpPr>
          <p:nvPr>
            <p:ph type="subTitle" idx="5"/>
          </p:nvPr>
        </p:nvSpPr>
        <p:spPr>
          <a:xfrm>
            <a:off x="1670450" y="3143350"/>
            <a:ext cx="1847100" cy="42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panose="020E0602050203020307"/>
                <a:ea typeface="Marcellus" panose="020E0602050203020307"/>
                <a:cs typeface="Marcellus" panose="020E0602050203020307"/>
                <a:sym typeface="Marcellus" panose="020E0602050203020307"/>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p:txBody>
      </p:sp>
      <p:sp>
        <p:nvSpPr>
          <p:cNvPr id="819" name="Google Shape;819;p28"/>
          <p:cNvSpPr txBox="1">
            <a:spLocks noGrp="1"/>
          </p:cNvSpPr>
          <p:nvPr>
            <p:ph type="subTitle" idx="6"/>
          </p:nvPr>
        </p:nvSpPr>
        <p:spPr>
          <a:xfrm>
            <a:off x="1670450" y="3570850"/>
            <a:ext cx="6551400" cy="42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365"/>
        <p:cNvGrpSpPr/>
        <p:nvPr/>
      </p:nvGrpSpPr>
      <p:grpSpPr>
        <a:xfrm>
          <a:off x="0" y="0"/>
          <a:ext cx="0" cy="0"/>
          <a:chOff x="0" y="0"/>
          <a:chExt cx="0" cy="0"/>
        </a:xfrm>
      </p:grpSpPr>
      <p:grpSp>
        <p:nvGrpSpPr>
          <p:cNvPr id="366" name="Google Shape;366;p6"/>
          <p:cNvGrpSpPr/>
          <p:nvPr/>
        </p:nvGrpSpPr>
        <p:grpSpPr>
          <a:xfrm>
            <a:off x="-1019112" y="-1227463"/>
            <a:ext cx="11346518" cy="7499069"/>
            <a:chOff x="-1019112" y="-1227463"/>
            <a:chExt cx="11346518" cy="7499069"/>
          </a:xfrm>
        </p:grpSpPr>
        <p:sp>
          <p:nvSpPr>
            <p:cNvPr id="367" name="Google Shape;367;p6"/>
            <p:cNvSpPr/>
            <p:nvPr/>
          </p:nvSpPr>
          <p:spPr>
            <a:xfrm rot="-5400000">
              <a:off x="6626509" y="3096530"/>
              <a:ext cx="3943969" cy="1434622"/>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 name="Google Shape;368;p6"/>
            <p:cNvSpPr/>
            <p:nvPr/>
          </p:nvSpPr>
          <p:spPr>
            <a:xfrm rot="-5400000">
              <a:off x="-1281911" y="3981299"/>
              <a:ext cx="3086117" cy="1260735"/>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369;p6"/>
            <p:cNvSpPr/>
            <p:nvPr/>
          </p:nvSpPr>
          <p:spPr>
            <a:xfrm rot="5400000">
              <a:off x="-960961" y="101777"/>
              <a:ext cx="2743264" cy="2305473"/>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6"/>
            <p:cNvSpPr/>
            <p:nvPr/>
          </p:nvSpPr>
          <p:spPr>
            <a:xfrm rot="5729157">
              <a:off x="7780291" y="-910659"/>
              <a:ext cx="1782735" cy="2694390"/>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71" name="Google Shape;371;p6"/>
            <p:cNvGrpSpPr/>
            <p:nvPr/>
          </p:nvGrpSpPr>
          <p:grpSpPr>
            <a:xfrm rot="-9722930">
              <a:off x="-346416" y="-1030266"/>
              <a:ext cx="1890061" cy="3864696"/>
              <a:chOff x="7669813" y="1373938"/>
              <a:chExt cx="1890100" cy="3864775"/>
            </a:xfrm>
          </p:grpSpPr>
          <p:sp>
            <p:nvSpPr>
              <p:cNvPr id="372" name="Google Shape;372;p6"/>
              <p:cNvSpPr/>
              <p:nvPr/>
            </p:nvSpPr>
            <p:spPr>
              <a:xfrm>
                <a:off x="8750747" y="303063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6"/>
              <p:cNvSpPr/>
              <p:nvPr/>
            </p:nvSpPr>
            <p:spPr>
              <a:xfrm>
                <a:off x="7669813" y="1373938"/>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74" name="Google Shape;374;p6"/>
            <p:cNvGrpSpPr/>
            <p:nvPr/>
          </p:nvGrpSpPr>
          <p:grpSpPr>
            <a:xfrm rot="10800000">
              <a:off x="7578018" y="4920981"/>
              <a:ext cx="2158250" cy="1350625"/>
              <a:chOff x="-129562" y="-111337"/>
              <a:chExt cx="2158250" cy="1350625"/>
            </a:xfrm>
          </p:grpSpPr>
          <p:sp>
            <p:nvSpPr>
              <p:cNvPr id="375" name="Google Shape;375;p6"/>
              <p:cNvSpPr/>
              <p:nvPr/>
            </p:nvSpPr>
            <p:spPr>
              <a:xfrm>
                <a:off x="-65437" y="-61112"/>
                <a:ext cx="1917325" cy="1189500"/>
              </a:xfrm>
              <a:custGeom>
                <a:avLst/>
                <a:gdLst/>
                <a:ahLst/>
                <a:cxnLst/>
                <a:rect l="l" t="t" r="r" b="b"/>
                <a:pathLst>
                  <a:path w="76693" h="47580" extrusionOk="0">
                    <a:moveTo>
                      <a:pt x="71047" y="0"/>
                    </a:moveTo>
                    <a:cubicBezTo>
                      <a:pt x="70791" y="0"/>
                      <a:pt x="70451" y="166"/>
                      <a:pt x="70481" y="389"/>
                    </a:cubicBezTo>
                    <a:cubicBezTo>
                      <a:pt x="71179" y="8578"/>
                      <a:pt x="74413" y="16348"/>
                      <a:pt x="74808" y="24537"/>
                    </a:cubicBezTo>
                    <a:cubicBezTo>
                      <a:pt x="74994" y="28515"/>
                      <a:pt x="74320" y="32493"/>
                      <a:pt x="72156" y="35890"/>
                    </a:cubicBezTo>
                    <a:cubicBezTo>
                      <a:pt x="69620" y="39938"/>
                      <a:pt x="65363" y="42939"/>
                      <a:pt x="60966" y="44707"/>
                    </a:cubicBezTo>
                    <a:cubicBezTo>
                      <a:pt x="56925" y="46323"/>
                      <a:pt x="52547" y="47022"/>
                      <a:pt x="48137" y="47022"/>
                    </a:cubicBezTo>
                    <a:cubicBezTo>
                      <a:pt x="43154" y="47022"/>
                      <a:pt x="38131" y="46129"/>
                      <a:pt x="33515" y="44660"/>
                    </a:cubicBezTo>
                    <a:cubicBezTo>
                      <a:pt x="29234" y="43358"/>
                      <a:pt x="25186" y="41380"/>
                      <a:pt x="21511" y="38798"/>
                    </a:cubicBezTo>
                    <a:cubicBezTo>
                      <a:pt x="17277" y="35773"/>
                      <a:pt x="13531" y="31795"/>
                      <a:pt x="10367" y="27701"/>
                    </a:cubicBezTo>
                    <a:cubicBezTo>
                      <a:pt x="7645" y="24258"/>
                      <a:pt x="5459" y="20419"/>
                      <a:pt x="3877" y="16325"/>
                    </a:cubicBezTo>
                    <a:cubicBezTo>
                      <a:pt x="2713" y="13231"/>
                      <a:pt x="1922" y="10044"/>
                      <a:pt x="899" y="6903"/>
                    </a:cubicBezTo>
                    <a:cubicBezTo>
                      <a:pt x="866" y="6780"/>
                      <a:pt x="741" y="6729"/>
                      <a:pt x="597" y="6729"/>
                    </a:cubicBezTo>
                    <a:cubicBezTo>
                      <a:pt x="331" y="6729"/>
                      <a:pt x="1" y="6901"/>
                      <a:pt x="61" y="7112"/>
                    </a:cubicBezTo>
                    <a:cubicBezTo>
                      <a:pt x="1038" y="10090"/>
                      <a:pt x="1783" y="13091"/>
                      <a:pt x="2830" y="16022"/>
                    </a:cubicBezTo>
                    <a:cubicBezTo>
                      <a:pt x="4179" y="19652"/>
                      <a:pt x="5994" y="23095"/>
                      <a:pt x="8250" y="26259"/>
                    </a:cubicBezTo>
                    <a:cubicBezTo>
                      <a:pt x="14020" y="34401"/>
                      <a:pt x="21650" y="41101"/>
                      <a:pt x="31095" y="44544"/>
                    </a:cubicBezTo>
                    <a:cubicBezTo>
                      <a:pt x="36349" y="46445"/>
                      <a:pt x="42097" y="47579"/>
                      <a:pt x="47803" y="47579"/>
                    </a:cubicBezTo>
                    <a:cubicBezTo>
                      <a:pt x="51521" y="47579"/>
                      <a:pt x="55222" y="47098"/>
                      <a:pt x="58756" y="46033"/>
                    </a:cubicBezTo>
                    <a:cubicBezTo>
                      <a:pt x="66898" y="43613"/>
                      <a:pt x="74459" y="37448"/>
                      <a:pt x="75529" y="28608"/>
                    </a:cubicBezTo>
                    <a:cubicBezTo>
                      <a:pt x="76692" y="19024"/>
                      <a:pt x="72156" y="9648"/>
                      <a:pt x="71318" y="180"/>
                    </a:cubicBezTo>
                    <a:cubicBezTo>
                      <a:pt x="71310" y="54"/>
                      <a:pt x="71192" y="0"/>
                      <a:pt x="71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6"/>
              <p:cNvSpPr/>
              <p:nvPr/>
            </p:nvSpPr>
            <p:spPr>
              <a:xfrm>
                <a:off x="-129562" y="-111337"/>
                <a:ext cx="2158250" cy="1350625"/>
              </a:xfrm>
              <a:custGeom>
                <a:avLst/>
                <a:gdLst/>
                <a:ahLst/>
                <a:cxnLst/>
                <a:rect l="l" t="t" r="r" b="b"/>
                <a:pathLst>
                  <a:path w="86330" h="54025" extrusionOk="0">
                    <a:moveTo>
                      <a:pt x="77265" y="1"/>
                    </a:moveTo>
                    <a:cubicBezTo>
                      <a:pt x="77012" y="1"/>
                      <a:pt x="76692" y="181"/>
                      <a:pt x="76722" y="444"/>
                    </a:cubicBezTo>
                    <a:cubicBezTo>
                      <a:pt x="78815" y="15286"/>
                      <a:pt x="86330" y="35154"/>
                      <a:pt x="71813" y="46157"/>
                    </a:cubicBezTo>
                    <a:cubicBezTo>
                      <a:pt x="65181" y="51173"/>
                      <a:pt x="57364" y="53399"/>
                      <a:pt x="49455" y="53399"/>
                    </a:cubicBezTo>
                    <a:cubicBezTo>
                      <a:pt x="37666" y="53399"/>
                      <a:pt x="25673" y="48454"/>
                      <a:pt x="17096" y="40435"/>
                    </a:cubicBezTo>
                    <a:cubicBezTo>
                      <a:pt x="7512" y="31431"/>
                      <a:pt x="3231" y="18822"/>
                      <a:pt x="881" y="6190"/>
                    </a:cubicBezTo>
                    <a:cubicBezTo>
                      <a:pt x="855" y="6042"/>
                      <a:pt x="721" y="5978"/>
                      <a:pt x="566" y="5978"/>
                    </a:cubicBezTo>
                    <a:cubicBezTo>
                      <a:pt x="310" y="5978"/>
                      <a:pt x="0" y="6153"/>
                      <a:pt x="44" y="6400"/>
                    </a:cubicBezTo>
                    <a:cubicBezTo>
                      <a:pt x="2208" y="18031"/>
                      <a:pt x="5953" y="29966"/>
                      <a:pt x="14235" y="38736"/>
                    </a:cubicBezTo>
                    <a:cubicBezTo>
                      <a:pt x="21191" y="46088"/>
                      <a:pt x="30380" y="51276"/>
                      <a:pt x="40337" y="53206"/>
                    </a:cubicBezTo>
                    <a:cubicBezTo>
                      <a:pt x="43112" y="53750"/>
                      <a:pt x="45943" y="54025"/>
                      <a:pt x="48771" y="54025"/>
                    </a:cubicBezTo>
                    <a:cubicBezTo>
                      <a:pt x="55874" y="54025"/>
                      <a:pt x="62964" y="52287"/>
                      <a:pt x="69138" y="48693"/>
                    </a:cubicBezTo>
                    <a:cubicBezTo>
                      <a:pt x="72720" y="46599"/>
                      <a:pt x="75954" y="43878"/>
                      <a:pt x="78141" y="40295"/>
                    </a:cubicBezTo>
                    <a:cubicBezTo>
                      <a:pt x="80118" y="37085"/>
                      <a:pt x="81072" y="33386"/>
                      <a:pt x="81328" y="29640"/>
                    </a:cubicBezTo>
                    <a:cubicBezTo>
                      <a:pt x="81979" y="19753"/>
                      <a:pt x="78932" y="9912"/>
                      <a:pt x="77559" y="211"/>
                    </a:cubicBezTo>
                    <a:cubicBezTo>
                      <a:pt x="77542" y="64"/>
                      <a:pt x="77415" y="1"/>
                      <a:pt x="77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77" name="Google Shape;377;p6"/>
            <p:cNvSpPr/>
            <p:nvPr/>
          </p:nvSpPr>
          <p:spPr>
            <a:xfrm flipH="1">
              <a:off x="-1019112" y="4139825"/>
              <a:ext cx="1813318" cy="1601581"/>
            </a:xfrm>
            <a:custGeom>
              <a:avLst/>
              <a:gdLst/>
              <a:ahLst/>
              <a:cxnLst/>
              <a:rect l="l" t="t" r="r" b="b"/>
              <a:pathLst>
                <a:path w="64744" h="57184" extrusionOk="0">
                  <a:moveTo>
                    <a:pt x="54355" y="1"/>
                  </a:moveTo>
                  <a:cubicBezTo>
                    <a:pt x="53398" y="1"/>
                    <a:pt x="52441" y="12"/>
                    <a:pt x="51484" y="44"/>
                  </a:cubicBezTo>
                  <a:cubicBezTo>
                    <a:pt x="48576" y="137"/>
                    <a:pt x="45528" y="416"/>
                    <a:pt x="42969" y="1905"/>
                  </a:cubicBezTo>
                  <a:cubicBezTo>
                    <a:pt x="40224" y="3510"/>
                    <a:pt x="38758" y="6372"/>
                    <a:pt x="38014" y="9373"/>
                  </a:cubicBezTo>
                  <a:cubicBezTo>
                    <a:pt x="36920" y="13932"/>
                    <a:pt x="36944" y="18585"/>
                    <a:pt x="35013" y="22982"/>
                  </a:cubicBezTo>
                  <a:cubicBezTo>
                    <a:pt x="33710" y="25937"/>
                    <a:pt x="31663" y="28472"/>
                    <a:pt x="28778" y="29984"/>
                  </a:cubicBezTo>
                  <a:cubicBezTo>
                    <a:pt x="26359" y="31264"/>
                    <a:pt x="23613" y="31752"/>
                    <a:pt x="20938" y="32194"/>
                  </a:cubicBezTo>
                  <a:cubicBezTo>
                    <a:pt x="15843" y="33055"/>
                    <a:pt x="10609" y="34032"/>
                    <a:pt x="7352" y="38452"/>
                  </a:cubicBezTo>
                  <a:cubicBezTo>
                    <a:pt x="3583" y="43547"/>
                    <a:pt x="1" y="55249"/>
                    <a:pt x="8794" y="57180"/>
                  </a:cubicBezTo>
                  <a:cubicBezTo>
                    <a:pt x="8809" y="57182"/>
                    <a:pt x="8824" y="57184"/>
                    <a:pt x="8841" y="57184"/>
                  </a:cubicBezTo>
                  <a:cubicBezTo>
                    <a:pt x="9129" y="57184"/>
                    <a:pt x="9769" y="56826"/>
                    <a:pt x="9329" y="56738"/>
                  </a:cubicBezTo>
                  <a:cubicBezTo>
                    <a:pt x="954" y="54923"/>
                    <a:pt x="4584" y="44036"/>
                    <a:pt x="7701" y="39081"/>
                  </a:cubicBezTo>
                  <a:cubicBezTo>
                    <a:pt x="10725" y="34265"/>
                    <a:pt x="16216" y="33427"/>
                    <a:pt x="21357" y="32543"/>
                  </a:cubicBezTo>
                  <a:cubicBezTo>
                    <a:pt x="26266" y="31706"/>
                    <a:pt x="31058" y="30287"/>
                    <a:pt x="34082" y="26030"/>
                  </a:cubicBezTo>
                  <a:cubicBezTo>
                    <a:pt x="36222" y="23029"/>
                    <a:pt x="37246" y="19376"/>
                    <a:pt x="37874" y="15793"/>
                  </a:cubicBezTo>
                  <a:cubicBezTo>
                    <a:pt x="38526" y="11862"/>
                    <a:pt x="38572" y="7581"/>
                    <a:pt x="41061" y="4278"/>
                  </a:cubicBezTo>
                  <a:cubicBezTo>
                    <a:pt x="43295" y="1370"/>
                    <a:pt x="46947" y="695"/>
                    <a:pt x="50413" y="532"/>
                  </a:cubicBezTo>
                  <a:cubicBezTo>
                    <a:pt x="51731" y="464"/>
                    <a:pt x="53050" y="442"/>
                    <a:pt x="54371" y="442"/>
                  </a:cubicBezTo>
                  <a:cubicBezTo>
                    <a:pt x="56754" y="442"/>
                    <a:pt x="59142" y="514"/>
                    <a:pt x="61530" y="514"/>
                  </a:cubicBezTo>
                  <a:cubicBezTo>
                    <a:pt x="62307" y="514"/>
                    <a:pt x="63083" y="506"/>
                    <a:pt x="63860" y="486"/>
                  </a:cubicBezTo>
                  <a:cubicBezTo>
                    <a:pt x="64139" y="486"/>
                    <a:pt x="64744" y="21"/>
                    <a:pt x="64186" y="21"/>
                  </a:cubicBezTo>
                  <a:lnTo>
                    <a:pt x="64186" y="44"/>
                  </a:lnTo>
                  <a:cubicBezTo>
                    <a:pt x="63357" y="67"/>
                    <a:pt x="62528" y="75"/>
                    <a:pt x="61699" y="75"/>
                  </a:cubicBezTo>
                  <a:cubicBezTo>
                    <a:pt x="59251" y="75"/>
                    <a:pt x="56803" y="1"/>
                    <a:pt x="543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378;p6"/>
            <p:cNvSpPr/>
            <p:nvPr/>
          </p:nvSpPr>
          <p:spPr>
            <a:xfrm flipH="1">
              <a:off x="7645395" y="-3812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sp>
        <p:nvSpPr>
          <p:cNvPr id="379" name="Google Shape;379;p6"/>
          <p:cNvSpPr txBox="1">
            <a:spLocks noGrp="1"/>
          </p:cNvSpPr>
          <p:nvPr>
            <p:ph type="title"/>
          </p:nvPr>
        </p:nvSpPr>
        <p:spPr>
          <a:xfrm>
            <a:off x="713225" y="539500"/>
            <a:ext cx="7717500" cy="42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86"/>
        <p:cNvGrpSpPr/>
        <p:nvPr/>
      </p:nvGrpSpPr>
      <p:grpSpPr>
        <a:xfrm>
          <a:off x="0" y="0"/>
          <a:ext cx="0" cy="0"/>
          <a:chOff x="0" y="0"/>
          <a:chExt cx="0" cy="0"/>
        </a:xfrm>
      </p:grpSpPr>
      <p:grpSp>
        <p:nvGrpSpPr>
          <p:cNvPr id="1187" name="Google Shape;1187;p32"/>
          <p:cNvGrpSpPr/>
          <p:nvPr/>
        </p:nvGrpSpPr>
        <p:grpSpPr>
          <a:xfrm>
            <a:off x="-734805" y="-952067"/>
            <a:ext cx="10481587" cy="6582529"/>
            <a:chOff x="-734805" y="-952067"/>
            <a:chExt cx="10481587" cy="6582529"/>
          </a:xfrm>
        </p:grpSpPr>
        <p:sp>
          <p:nvSpPr>
            <p:cNvPr id="1188" name="Google Shape;1188;p32"/>
            <p:cNvSpPr/>
            <p:nvPr/>
          </p:nvSpPr>
          <p:spPr>
            <a:xfrm rot="-5400000" flipH="1">
              <a:off x="-988238" y="342394"/>
              <a:ext cx="2996099" cy="1223961"/>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p:txBody>
        </p:sp>
        <p:sp>
          <p:nvSpPr>
            <p:cNvPr id="1189" name="Google Shape;1189;p32"/>
            <p:cNvSpPr/>
            <p:nvPr/>
          </p:nvSpPr>
          <p:spPr>
            <a:xfrm rot="5400000" flipH="1">
              <a:off x="-663199" y="2314900"/>
              <a:ext cx="3156683" cy="2652915"/>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p:txBody>
        </p:sp>
        <p:sp>
          <p:nvSpPr>
            <p:cNvPr id="1190" name="Google Shape;1190;p32"/>
            <p:cNvSpPr/>
            <p:nvPr/>
          </p:nvSpPr>
          <p:spPr>
            <a:xfrm flipH="1">
              <a:off x="713231" y="3900773"/>
              <a:ext cx="461010" cy="459608"/>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1191" name="Google Shape;1191;p32"/>
            <p:cNvSpPr/>
            <p:nvPr/>
          </p:nvSpPr>
          <p:spPr>
            <a:xfrm rot="10800000">
              <a:off x="-734805" y="-237918"/>
              <a:ext cx="1760389" cy="1554833"/>
            </a:xfrm>
            <a:custGeom>
              <a:avLst/>
              <a:gdLst/>
              <a:ahLst/>
              <a:cxnLst/>
              <a:rect l="l" t="t" r="r" b="b"/>
              <a:pathLst>
                <a:path w="64744" h="57184" extrusionOk="0">
                  <a:moveTo>
                    <a:pt x="54355" y="1"/>
                  </a:moveTo>
                  <a:cubicBezTo>
                    <a:pt x="53398" y="1"/>
                    <a:pt x="52441" y="12"/>
                    <a:pt x="51484" y="44"/>
                  </a:cubicBezTo>
                  <a:cubicBezTo>
                    <a:pt x="48576" y="137"/>
                    <a:pt x="45528" y="416"/>
                    <a:pt x="42969" y="1905"/>
                  </a:cubicBezTo>
                  <a:cubicBezTo>
                    <a:pt x="40224" y="3510"/>
                    <a:pt x="38758" y="6372"/>
                    <a:pt x="38014" y="9373"/>
                  </a:cubicBezTo>
                  <a:cubicBezTo>
                    <a:pt x="36920" y="13932"/>
                    <a:pt x="36944" y="18585"/>
                    <a:pt x="35013" y="22982"/>
                  </a:cubicBezTo>
                  <a:cubicBezTo>
                    <a:pt x="33710" y="25937"/>
                    <a:pt x="31663" y="28472"/>
                    <a:pt x="28778" y="29984"/>
                  </a:cubicBezTo>
                  <a:cubicBezTo>
                    <a:pt x="26359" y="31264"/>
                    <a:pt x="23613" y="31752"/>
                    <a:pt x="20938" y="32194"/>
                  </a:cubicBezTo>
                  <a:cubicBezTo>
                    <a:pt x="15843" y="33055"/>
                    <a:pt x="10609" y="34032"/>
                    <a:pt x="7352" y="38452"/>
                  </a:cubicBezTo>
                  <a:cubicBezTo>
                    <a:pt x="3583" y="43547"/>
                    <a:pt x="1" y="55249"/>
                    <a:pt x="8794" y="57180"/>
                  </a:cubicBezTo>
                  <a:cubicBezTo>
                    <a:pt x="8809" y="57182"/>
                    <a:pt x="8824" y="57184"/>
                    <a:pt x="8841" y="57184"/>
                  </a:cubicBezTo>
                  <a:cubicBezTo>
                    <a:pt x="9129" y="57184"/>
                    <a:pt x="9769" y="56826"/>
                    <a:pt x="9329" y="56738"/>
                  </a:cubicBezTo>
                  <a:cubicBezTo>
                    <a:pt x="954" y="54923"/>
                    <a:pt x="4584" y="44036"/>
                    <a:pt x="7701" y="39081"/>
                  </a:cubicBezTo>
                  <a:cubicBezTo>
                    <a:pt x="10725" y="34265"/>
                    <a:pt x="16216" y="33427"/>
                    <a:pt x="21357" y="32543"/>
                  </a:cubicBezTo>
                  <a:cubicBezTo>
                    <a:pt x="26266" y="31706"/>
                    <a:pt x="31058" y="30287"/>
                    <a:pt x="34082" y="26030"/>
                  </a:cubicBezTo>
                  <a:cubicBezTo>
                    <a:pt x="36222" y="23029"/>
                    <a:pt x="37246" y="19376"/>
                    <a:pt x="37874" y="15793"/>
                  </a:cubicBezTo>
                  <a:cubicBezTo>
                    <a:pt x="38526" y="11862"/>
                    <a:pt x="38572" y="7581"/>
                    <a:pt x="41061" y="4278"/>
                  </a:cubicBezTo>
                  <a:cubicBezTo>
                    <a:pt x="43295" y="1370"/>
                    <a:pt x="46947" y="695"/>
                    <a:pt x="50413" y="532"/>
                  </a:cubicBezTo>
                  <a:cubicBezTo>
                    <a:pt x="51731" y="464"/>
                    <a:pt x="53050" y="442"/>
                    <a:pt x="54371" y="442"/>
                  </a:cubicBezTo>
                  <a:cubicBezTo>
                    <a:pt x="56754" y="442"/>
                    <a:pt x="59142" y="514"/>
                    <a:pt x="61530" y="514"/>
                  </a:cubicBezTo>
                  <a:cubicBezTo>
                    <a:pt x="62307" y="514"/>
                    <a:pt x="63083" y="506"/>
                    <a:pt x="63860" y="486"/>
                  </a:cubicBezTo>
                  <a:cubicBezTo>
                    <a:pt x="64139" y="486"/>
                    <a:pt x="64744" y="21"/>
                    <a:pt x="64186" y="21"/>
                  </a:cubicBezTo>
                  <a:lnTo>
                    <a:pt x="64186" y="44"/>
                  </a:lnTo>
                  <a:cubicBezTo>
                    <a:pt x="63357" y="67"/>
                    <a:pt x="62528" y="75"/>
                    <a:pt x="61699" y="75"/>
                  </a:cubicBezTo>
                  <a:cubicBezTo>
                    <a:pt x="59251" y="75"/>
                    <a:pt x="56803" y="1"/>
                    <a:pt x="54355" y="1"/>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1192" name="Google Shape;1192;p32"/>
            <p:cNvSpPr/>
            <p:nvPr/>
          </p:nvSpPr>
          <p:spPr>
            <a:xfrm rot="-5400000" flipH="1">
              <a:off x="6594044" y="1153881"/>
              <a:ext cx="3919358" cy="1425748"/>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lt1"/>
            </a:solidFill>
            <a:ln>
              <a:noFill/>
            </a:ln>
          </p:spPr>
          <p:txBody>
            <a:bodyPr spcFirstLastPara="1" wrap="square" lIns="91425" tIns="91425" rIns="91425" bIns="91425" anchor="ctr" anchorCtr="0">
              <a:noAutofit/>
            </a:bodyPr>
            <a:lstStyle/>
            <a:p/>
          </p:txBody>
        </p:sp>
        <p:sp>
          <p:nvSpPr>
            <p:cNvPr id="1193" name="Google Shape;1193;p32"/>
            <p:cNvSpPr/>
            <p:nvPr/>
          </p:nvSpPr>
          <p:spPr>
            <a:xfrm rot="5070777" flipH="1">
              <a:off x="7179092" y="2908200"/>
              <a:ext cx="1975068" cy="2985125"/>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1194" name="Google Shape;1194;p32"/>
            <p:cNvSpPr/>
            <p:nvPr/>
          </p:nvSpPr>
          <p:spPr>
            <a:xfrm rot="-9878118" flipH="1">
              <a:off x="4387400" y="4709593"/>
              <a:ext cx="435127" cy="524048"/>
            </a:xfrm>
            <a:custGeom>
              <a:avLst/>
              <a:gdLst/>
              <a:ahLst/>
              <a:cxnLst/>
              <a:rect l="l" t="t" r="r" b="b"/>
              <a:pathLst>
                <a:path w="23870" h="28748" extrusionOk="0">
                  <a:moveTo>
                    <a:pt x="977" y="0"/>
                  </a:moveTo>
                  <a:cubicBezTo>
                    <a:pt x="1164" y="5095"/>
                    <a:pt x="0" y="10167"/>
                    <a:pt x="280" y="14889"/>
                  </a:cubicBezTo>
                  <a:cubicBezTo>
                    <a:pt x="580" y="20865"/>
                    <a:pt x="6483" y="28748"/>
                    <a:pt x="13067" y="28748"/>
                  </a:cubicBezTo>
                  <a:cubicBezTo>
                    <a:pt x="15147" y="28748"/>
                    <a:pt x="17295" y="27961"/>
                    <a:pt x="19356" y="26079"/>
                  </a:cubicBezTo>
                  <a:cubicBezTo>
                    <a:pt x="22659" y="23194"/>
                    <a:pt x="23869" y="10004"/>
                    <a:pt x="23776" y="5723"/>
                  </a:cubicBezTo>
                  <a:lnTo>
                    <a:pt x="977" y="0"/>
                  </a:lnTo>
                  <a:close/>
                </a:path>
              </a:pathLst>
            </a:custGeom>
            <a:solidFill>
              <a:srgbClr val="AFD1D3"/>
            </a:solidFill>
            <a:ln>
              <a:noFill/>
            </a:ln>
          </p:spPr>
          <p:txBody>
            <a:bodyPr spcFirstLastPara="1" wrap="square" lIns="91425" tIns="91425" rIns="91425" bIns="91425" anchor="ctr" anchorCtr="0">
              <a:noAutofit/>
            </a:bodyPr>
            <a:lstStyle/>
            <a:p/>
          </p:txBody>
        </p:sp>
        <p:sp>
          <p:nvSpPr>
            <p:cNvPr id="1195" name="Google Shape;1195;p32"/>
            <p:cNvSpPr/>
            <p:nvPr/>
          </p:nvSpPr>
          <p:spPr>
            <a:xfrm rot="-9878118" flipH="1">
              <a:off x="4217900" y="4540014"/>
              <a:ext cx="783411" cy="853848"/>
            </a:xfrm>
            <a:custGeom>
              <a:avLst/>
              <a:gdLst/>
              <a:ahLst/>
              <a:cxnLst/>
              <a:rect l="l" t="t" r="r" b="b"/>
              <a:pathLst>
                <a:path w="42976" h="46840" extrusionOk="0">
                  <a:moveTo>
                    <a:pt x="1390" y="0"/>
                  </a:moveTo>
                  <a:cubicBezTo>
                    <a:pt x="1256" y="0"/>
                    <a:pt x="1079" y="86"/>
                    <a:pt x="1093" y="217"/>
                  </a:cubicBezTo>
                  <a:cubicBezTo>
                    <a:pt x="1745" y="9359"/>
                    <a:pt x="0" y="18618"/>
                    <a:pt x="2396" y="27621"/>
                  </a:cubicBezTo>
                  <a:cubicBezTo>
                    <a:pt x="4001" y="33577"/>
                    <a:pt x="7282" y="39416"/>
                    <a:pt x="12283" y="43162"/>
                  </a:cubicBezTo>
                  <a:cubicBezTo>
                    <a:pt x="15403" y="45479"/>
                    <a:pt x="19371" y="46840"/>
                    <a:pt x="23301" y="46840"/>
                  </a:cubicBezTo>
                  <a:cubicBezTo>
                    <a:pt x="25408" y="46840"/>
                    <a:pt x="27504" y="46449"/>
                    <a:pt x="29452" y="45604"/>
                  </a:cubicBezTo>
                  <a:cubicBezTo>
                    <a:pt x="34337" y="43487"/>
                    <a:pt x="36873" y="38579"/>
                    <a:pt x="38385" y="33740"/>
                  </a:cubicBezTo>
                  <a:cubicBezTo>
                    <a:pt x="40363" y="27435"/>
                    <a:pt x="40805" y="20759"/>
                    <a:pt x="42945" y="14524"/>
                  </a:cubicBezTo>
                  <a:cubicBezTo>
                    <a:pt x="42976" y="14442"/>
                    <a:pt x="42908" y="14405"/>
                    <a:pt x="42816" y="14405"/>
                  </a:cubicBezTo>
                  <a:cubicBezTo>
                    <a:pt x="42699" y="14405"/>
                    <a:pt x="42542" y="14466"/>
                    <a:pt x="42503" y="14570"/>
                  </a:cubicBezTo>
                  <a:lnTo>
                    <a:pt x="42526" y="14547"/>
                  </a:lnTo>
                  <a:lnTo>
                    <a:pt x="42526" y="14547"/>
                  </a:lnTo>
                  <a:cubicBezTo>
                    <a:pt x="40782" y="19619"/>
                    <a:pt x="40200" y="25016"/>
                    <a:pt x="38920" y="30204"/>
                  </a:cubicBezTo>
                  <a:cubicBezTo>
                    <a:pt x="37711" y="35275"/>
                    <a:pt x="35896" y="40975"/>
                    <a:pt x="31453" y="44139"/>
                  </a:cubicBezTo>
                  <a:cubicBezTo>
                    <a:pt x="29115" y="45801"/>
                    <a:pt x="26328" y="46534"/>
                    <a:pt x="23498" y="46534"/>
                  </a:cubicBezTo>
                  <a:cubicBezTo>
                    <a:pt x="19793" y="46534"/>
                    <a:pt x="16015" y="45279"/>
                    <a:pt x="13074" y="43208"/>
                  </a:cubicBezTo>
                  <a:cubicBezTo>
                    <a:pt x="8049" y="39695"/>
                    <a:pt x="4746" y="33996"/>
                    <a:pt x="3048" y="28180"/>
                  </a:cubicBezTo>
                  <a:cubicBezTo>
                    <a:pt x="372" y="18991"/>
                    <a:pt x="2210" y="9452"/>
                    <a:pt x="1535" y="100"/>
                  </a:cubicBezTo>
                  <a:cubicBezTo>
                    <a:pt x="1535" y="31"/>
                    <a:pt x="1470" y="0"/>
                    <a:pt x="1390" y="0"/>
                  </a:cubicBezTo>
                  <a:close/>
                </a:path>
              </a:pathLst>
            </a:custGeom>
            <a:solidFill>
              <a:srgbClr val="6F6F6F"/>
            </a:solidFill>
            <a:ln>
              <a:noFill/>
            </a:ln>
          </p:spPr>
          <p:txBody>
            <a:bodyPr spcFirstLastPara="1" wrap="square" lIns="91425" tIns="91425" rIns="91425" bIns="91425" anchor="ctr" anchorCtr="0">
              <a:noAutofit/>
            </a:bodyPr>
            <a:lstStyle/>
            <a:p/>
          </p:txBody>
        </p:sp>
        <p:sp>
          <p:nvSpPr>
            <p:cNvPr id="1196" name="Google Shape;1196;p32"/>
            <p:cNvSpPr/>
            <p:nvPr/>
          </p:nvSpPr>
          <p:spPr>
            <a:xfrm rot="-9878118" flipH="1">
              <a:off x="4103501" y="4421342"/>
              <a:ext cx="976675" cy="1026185"/>
            </a:xfrm>
            <a:custGeom>
              <a:avLst/>
              <a:gdLst/>
              <a:ahLst/>
              <a:cxnLst/>
              <a:rect l="l" t="t" r="r" b="b"/>
              <a:pathLst>
                <a:path w="53578" h="56294" extrusionOk="0">
                  <a:moveTo>
                    <a:pt x="239" y="1"/>
                  </a:moveTo>
                  <a:cubicBezTo>
                    <a:pt x="123" y="1"/>
                    <a:pt x="0" y="66"/>
                    <a:pt x="13" y="179"/>
                  </a:cubicBezTo>
                  <a:cubicBezTo>
                    <a:pt x="455" y="5879"/>
                    <a:pt x="827" y="11578"/>
                    <a:pt x="1339" y="17278"/>
                  </a:cubicBezTo>
                  <a:cubicBezTo>
                    <a:pt x="1758" y="21815"/>
                    <a:pt x="2014" y="26444"/>
                    <a:pt x="3526" y="30771"/>
                  </a:cubicBezTo>
                  <a:cubicBezTo>
                    <a:pt x="5969" y="37750"/>
                    <a:pt x="10458" y="44218"/>
                    <a:pt x="15972" y="49103"/>
                  </a:cubicBezTo>
                  <a:cubicBezTo>
                    <a:pt x="20536" y="53146"/>
                    <a:pt x="26322" y="56294"/>
                    <a:pt x="32472" y="56294"/>
                  </a:cubicBezTo>
                  <a:cubicBezTo>
                    <a:pt x="33470" y="56294"/>
                    <a:pt x="34477" y="56211"/>
                    <a:pt x="35490" y="56036"/>
                  </a:cubicBezTo>
                  <a:cubicBezTo>
                    <a:pt x="42400" y="54849"/>
                    <a:pt x="46541" y="49638"/>
                    <a:pt x="49030" y="43403"/>
                  </a:cubicBezTo>
                  <a:cubicBezTo>
                    <a:pt x="51961" y="36075"/>
                    <a:pt x="52962" y="28049"/>
                    <a:pt x="53566" y="20256"/>
                  </a:cubicBezTo>
                  <a:cubicBezTo>
                    <a:pt x="53577" y="20149"/>
                    <a:pt x="53494" y="20101"/>
                    <a:pt x="53399" y="20101"/>
                  </a:cubicBezTo>
                  <a:cubicBezTo>
                    <a:pt x="53288" y="20101"/>
                    <a:pt x="53160" y="20166"/>
                    <a:pt x="53148" y="20279"/>
                  </a:cubicBezTo>
                  <a:cubicBezTo>
                    <a:pt x="52613" y="26840"/>
                    <a:pt x="51798" y="33470"/>
                    <a:pt x="49867" y="39798"/>
                  </a:cubicBezTo>
                  <a:cubicBezTo>
                    <a:pt x="47913" y="46102"/>
                    <a:pt x="44633" y="52918"/>
                    <a:pt x="37863" y="55128"/>
                  </a:cubicBezTo>
                  <a:cubicBezTo>
                    <a:pt x="36110" y="55698"/>
                    <a:pt x="34349" y="55957"/>
                    <a:pt x="32608" y="55957"/>
                  </a:cubicBezTo>
                  <a:cubicBezTo>
                    <a:pt x="27096" y="55957"/>
                    <a:pt x="21775" y="53366"/>
                    <a:pt x="17461" y="49848"/>
                  </a:cubicBezTo>
                  <a:cubicBezTo>
                    <a:pt x="11715" y="45102"/>
                    <a:pt x="7248" y="38983"/>
                    <a:pt x="4480" y="32074"/>
                  </a:cubicBezTo>
                  <a:cubicBezTo>
                    <a:pt x="2805" y="27886"/>
                    <a:pt x="2386" y="23583"/>
                    <a:pt x="1944" y="19116"/>
                  </a:cubicBezTo>
                  <a:cubicBezTo>
                    <a:pt x="1339" y="12811"/>
                    <a:pt x="920" y="6484"/>
                    <a:pt x="432" y="156"/>
                  </a:cubicBezTo>
                  <a:cubicBezTo>
                    <a:pt x="432" y="49"/>
                    <a:pt x="338" y="1"/>
                    <a:pt x="239" y="1"/>
                  </a:cubicBezTo>
                  <a:close/>
                </a:path>
              </a:pathLst>
            </a:custGeom>
            <a:solidFill>
              <a:srgbClr val="6F6F6F"/>
            </a:solidFill>
            <a:ln>
              <a:noFill/>
            </a:ln>
          </p:spPr>
          <p:txBody>
            <a:bodyPr spcFirstLastPara="1" wrap="square" lIns="91425" tIns="91425" rIns="91425" bIns="91425" anchor="ctr" anchorCtr="0">
              <a:noAutofit/>
            </a:bodyPr>
            <a:lstStyle/>
            <a:p/>
          </p:txBody>
        </p:sp>
        <p:sp>
          <p:nvSpPr>
            <p:cNvPr id="1197" name="Google Shape;1197;p32"/>
            <p:cNvSpPr/>
            <p:nvPr/>
          </p:nvSpPr>
          <p:spPr>
            <a:xfrm rot="-9878118" flipH="1">
              <a:off x="4154238" y="4477433"/>
              <a:ext cx="856928" cy="899548"/>
            </a:xfrm>
            <a:custGeom>
              <a:avLst/>
              <a:gdLst/>
              <a:ahLst/>
              <a:cxnLst/>
              <a:rect l="l" t="t" r="r" b="b"/>
              <a:pathLst>
                <a:path w="47009" h="49347" extrusionOk="0">
                  <a:moveTo>
                    <a:pt x="268" y="0"/>
                  </a:moveTo>
                  <a:cubicBezTo>
                    <a:pt x="154" y="0"/>
                    <a:pt x="1" y="75"/>
                    <a:pt x="16" y="178"/>
                  </a:cubicBezTo>
                  <a:cubicBezTo>
                    <a:pt x="411" y="5227"/>
                    <a:pt x="737" y="10275"/>
                    <a:pt x="1202" y="15300"/>
                  </a:cubicBezTo>
                  <a:cubicBezTo>
                    <a:pt x="1551" y="19232"/>
                    <a:pt x="1784" y="23210"/>
                    <a:pt x="3086" y="26955"/>
                  </a:cubicBezTo>
                  <a:cubicBezTo>
                    <a:pt x="5390" y="33306"/>
                    <a:pt x="9275" y="38959"/>
                    <a:pt x="14393" y="43379"/>
                  </a:cubicBezTo>
                  <a:cubicBezTo>
                    <a:pt x="18311" y="46746"/>
                    <a:pt x="23246" y="49347"/>
                    <a:pt x="28450" y="49347"/>
                  </a:cubicBezTo>
                  <a:cubicBezTo>
                    <a:pt x="29395" y="49347"/>
                    <a:pt x="30348" y="49261"/>
                    <a:pt x="31306" y="49079"/>
                  </a:cubicBezTo>
                  <a:cubicBezTo>
                    <a:pt x="37238" y="47986"/>
                    <a:pt x="40797" y="43542"/>
                    <a:pt x="42961" y="38168"/>
                  </a:cubicBezTo>
                  <a:cubicBezTo>
                    <a:pt x="45566" y="31724"/>
                    <a:pt x="46450" y="24629"/>
                    <a:pt x="47009" y="17743"/>
                  </a:cubicBezTo>
                  <a:cubicBezTo>
                    <a:pt x="47009" y="17662"/>
                    <a:pt x="46944" y="17630"/>
                    <a:pt x="46868" y="17630"/>
                  </a:cubicBezTo>
                  <a:cubicBezTo>
                    <a:pt x="46768" y="17630"/>
                    <a:pt x="46650" y="17686"/>
                    <a:pt x="46636" y="17766"/>
                  </a:cubicBezTo>
                  <a:lnTo>
                    <a:pt x="46636" y="17789"/>
                  </a:lnTo>
                  <a:cubicBezTo>
                    <a:pt x="46194" y="23466"/>
                    <a:pt x="45473" y="29165"/>
                    <a:pt x="43845" y="34632"/>
                  </a:cubicBezTo>
                  <a:cubicBezTo>
                    <a:pt x="42100" y="40448"/>
                    <a:pt x="39122" y="46613"/>
                    <a:pt x="32887" y="48474"/>
                  </a:cubicBezTo>
                  <a:cubicBezTo>
                    <a:pt x="31453" y="48908"/>
                    <a:pt x="30016" y="49105"/>
                    <a:pt x="28595" y="49105"/>
                  </a:cubicBezTo>
                  <a:cubicBezTo>
                    <a:pt x="23610" y="49105"/>
                    <a:pt x="18818" y="46672"/>
                    <a:pt x="14998" y="43449"/>
                  </a:cubicBezTo>
                  <a:cubicBezTo>
                    <a:pt x="9973" y="39215"/>
                    <a:pt x="6111" y="33795"/>
                    <a:pt x="3761" y="27653"/>
                  </a:cubicBezTo>
                  <a:cubicBezTo>
                    <a:pt x="2319" y="23908"/>
                    <a:pt x="2016" y="19999"/>
                    <a:pt x="1644" y="16044"/>
                  </a:cubicBezTo>
                  <a:cubicBezTo>
                    <a:pt x="1156" y="10740"/>
                    <a:pt x="807" y="5413"/>
                    <a:pt x="388" y="85"/>
                  </a:cubicBezTo>
                  <a:cubicBezTo>
                    <a:pt x="388" y="26"/>
                    <a:pt x="335" y="0"/>
                    <a:pt x="268" y="0"/>
                  </a:cubicBezTo>
                  <a:close/>
                </a:path>
              </a:pathLst>
            </a:custGeom>
            <a:solidFill>
              <a:srgbClr val="6F6F6F"/>
            </a:solidFill>
            <a:ln>
              <a:noFill/>
            </a:ln>
          </p:spPr>
          <p:txBody>
            <a:bodyPr spcFirstLastPara="1" wrap="square" lIns="91425" tIns="91425" rIns="91425" bIns="91425" anchor="ctr" anchorCtr="0">
              <a:noAutofit/>
            </a:bodyPr>
            <a:lstStyle/>
            <a:p/>
          </p:txBody>
        </p:sp>
        <p:sp>
          <p:nvSpPr>
            <p:cNvPr id="1198" name="Google Shape;1198;p32"/>
            <p:cNvSpPr/>
            <p:nvPr/>
          </p:nvSpPr>
          <p:spPr>
            <a:xfrm rot="-9878118" flipH="1">
              <a:off x="4031081" y="4379051"/>
              <a:ext cx="1081838" cy="1099994"/>
            </a:xfrm>
            <a:custGeom>
              <a:avLst/>
              <a:gdLst/>
              <a:ahLst/>
              <a:cxnLst/>
              <a:rect l="l" t="t" r="r" b="b"/>
              <a:pathLst>
                <a:path w="59347" h="60343" extrusionOk="0">
                  <a:moveTo>
                    <a:pt x="1461" y="1"/>
                  </a:moveTo>
                  <a:cubicBezTo>
                    <a:pt x="1342" y="1"/>
                    <a:pt x="1156" y="58"/>
                    <a:pt x="1140" y="137"/>
                  </a:cubicBezTo>
                  <a:cubicBezTo>
                    <a:pt x="535" y="10605"/>
                    <a:pt x="0" y="21656"/>
                    <a:pt x="3909" y="31613"/>
                  </a:cubicBezTo>
                  <a:cubicBezTo>
                    <a:pt x="6933" y="39383"/>
                    <a:pt x="11795" y="46711"/>
                    <a:pt x="18007" y="52294"/>
                  </a:cubicBezTo>
                  <a:cubicBezTo>
                    <a:pt x="23102" y="56872"/>
                    <a:pt x="29525" y="60343"/>
                    <a:pt x="36423" y="60343"/>
                  </a:cubicBezTo>
                  <a:cubicBezTo>
                    <a:pt x="37272" y="60343"/>
                    <a:pt x="38129" y="60290"/>
                    <a:pt x="38991" y="60181"/>
                  </a:cubicBezTo>
                  <a:cubicBezTo>
                    <a:pt x="45970" y="59273"/>
                    <a:pt x="51460" y="55063"/>
                    <a:pt x="54508" y="48805"/>
                  </a:cubicBezTo>
                  <a:cubicBezTo>
                    <a:pt x="58369" y="40872"/>
                    <a:pt x="58881" y="31589"/>
                    <a:pt x="59346" y="22935"/>
                  </a:cubicBezTo>
                  <a:cubicBezTo>
                    <a:pt x="59346" y="22914"/>
                    <a:pt x="59309" y="22903"/>
                    <a:pt x="59256" y="22903"/>
                  </a:cubicBezTo>
                  <a:cubicBezTo>
                    <a:pt x="59137" y="22903"/>
                    <a:pt x="58944" y="22955"/>
                    <a:pt x="58928" y="23052"/>
                  </a:cubicBezTo>
                  <a:lnTo>
                    <a:pt x="58928" y="23028"/>
                  </a:lnTo>
                  <a:cubicBezTo>
                    <a:pt x="58207" y="36498"/>
                    <a:pt x="56881" y="56598"/>
                    <a:pt x="40410" y="59785"/>
                  </a:cubicBezTo>
                  <a:cubicBezTo>
                    <a:pt x="39150" y="60029"/>
                    <a:pt x="37898" y="60143"/>
                    <a:pt x="36660" y="60143"/>
                  </a:cubicBezTo>
                  <a:cubicBezTo>
                    <a:pt x="29853" y="60143"/>
                    <a:pt x="23461" y="56679"/>
                    <a:pt x="18402" y="52131"/>
                  </a:cubicBezTo>
                  <a:cubicBezTo>
                    <a:pt x="12447" y="46781"/>
                    <a:pt x="7794" y="39895"/>
                    <a:pt x="4746" y="32520"/>
                  </a:cubicBezTo>
                  <a:cubicBezTo>
                    <a:pt x="466" y="22284"/>
                    <a:pt x="931" y="10908"/>
                    <a:pt x="1559" y="44"/>
                  </a:cubicBezTo>
                  <a:cubicBezTo>
                    <a:pt x="1559" y="14"/>
                    <a:pt x="1518" y="1"/>
                    <a:pt x="1461" y="1"/>
                  </a:cubicBezTo>
                  <a:close/>
                </a:path>
              </a:pathLst>
            </a:custGeom>
            <a:solidFill>
              <a:srgbClr val="6F6F6F"/>
            </a:solidFill>
            <a:ln>
              <a:noFill/>
            </a:ln>
          </p:spPr>
          <p:txBody>
            <a:bodyPr spcFirstLastPara="1" wrap="square" lIns="91425" tIns="91425" rIns="91425" bIns="91425" anchor="ctr" anchorCtr="0">
              <a:noAutofit/>
            </a:bodyPr>
            <a:lstStyle/>
            <a:p/>
          </p:txBody>
        </p:sp>
        <p:sp>
          <p:nvSpPr>
            <p:cNvPr id="1199" name="Google Shape;1199;p32"/>
            <p:cNvSpPr/>
            <p:nvPr/>
          </p:nvSpPr>
          <p:spPr>
            <a:xfrm rot="-9878118" flipH="1">
              <a:off x="4319107" y="4585821"/>
              <a:ext cx="588652" cy="677865"/>
            </a:xfrm>
            <a:custGeom>
              <a:avLst/>
              <a:gdLst/>
              <a:ahLst/>
              <a:cxnLst/>
              <a:rect l="l" t="t" r="r" b="b"/>
              <a:pathLst>
                <a:path w="32292" h="37186" extrusionOk="0">
                  <a:moveTo>
                    <a:pt x="1106" y="0"/>
                  </a:moveTo>
                  <a:cubicBezTo>
                    <a:pt x="983" y="0"/>
                    <a:pt x="838" y="69"/>
                    <a:pt x="838" y="175"/>
                  </a:cubicBezTo>
                  <a:cubicBezTo>
                    <a:pt x="1071" y="4572"/>
                    <a:pt x="489" y="8945"/>
                    <a:pt x="257" y="13342"/>
                  </a:cubicBezTo>
                  <a:cubicBezTo>
                    <a:pt x="71" y="16390"/>
                    <a:pt x="1" y="19530"/>
                    <a:pt x="908" y="22485"/>
                  </a:cubicBezTo>
                  <a:cubicBezTo>
                    <a:pt x="2560" y="27580"/>
                    <a:pt x="5933" y="31953"/>
                    <a:pt x="10446" y="34838"/>
                  </a:cubicBezTo>
                  <a:cubicBezTo>
                    <a:pt x="12834" y="36333"/>
                    <a:pt x="15509" y="37185"/>
                    <a:pt x="18182" y="37185"/>
                  </a:cubicBezTo>
                  <a:cubicBezTo>
                    <a:pt x="20249" y="37185"/>
                    <a:pt x="22314" y="36675"/>
                    <a:pt x="24242" y="35559"/>
                  </a:cubicBezTo>
                  <a:cubicBezTo>
                    <a:pt x="26196" y="34443"/>
                    <a:pt x="27615" y="33093"/>
                    <a:pt x="28569" y="31046"/>
                  </a:cubicBezTo>
                  <a:cubicBezTo>
                    <a:pt x="29546" y="28952"/>
                    <a:pt x="30104" y="26649"/>
                    <a:pt x="30570" y="24369"/>
                  </a:cubicBezTo>
                  <a:cubicBezTo>
                    <a:pt x="31686" y="19019"/>
                    <a:pt x="32291" y="13389"/>
                    <a:pt x="32105" y="7945"/>
                  </a:cubicBezTo>
                  <a:cubicBezTo>
                    <a:pt x="32105" y="7847"/>
                    <a:pt x="32023" y="7807"/>
                    <a:pt x="31929" y="7807"/>
                  </a:cubicBezTo>
                  <a:cubicBezTo>
                    <a:pt x="31800" y="7807"/>
                    <a:pt x="31650" y="7884"/>
                    <a:pt x="31663" y="7992"/>
                  </a:cubicBezTo>
                  <a:lnTo>
                    <a:pt x="31663" y="8015"/>
                  </a:lnTo>
                  <a:cubicBezTo>
                    <a:pt x="31803" y="12249"/>
                    <a:pt x="31384" y="16553"/>
                    <a:pt x="30779" y="20740"/>
                  </a:cubicBezTo>
                  <a:cubicBezTo>
                    <a:pt x="30453" y="23183"/>
                    <a:pt x="29942" y="25626"/>
                    <a:pt x="29244" y="27998"/>
                  </a:cubicBezTo>
                  <a:cubicBezTo>
                    <a:pt x="28709" y="29860"/>
                    <a:pt x="28011" y="31930"/>
                    <a:pt x="26661" y="33349"/>
                  </a:cubicBezTo>
                  <a:cubicBezTo>
                    <a:pt x="24405" y="35761"/>
                    <a:pt x="21411" y="36851"/>
                    <a:pt x="18359" y="36851"/>
                  </a:cubicBezTo>
                  <a:cubicBezTo>
                    <a:pt x="15966" y="36851"/>
                    <a:pt x="13537" y="36181"/>
                    <a:pt x="11400" y="34954"/>
                  </a:cubicBezTo>
                  <a:cubicBezTo>
                    <a:pt x="7003" y="32419"/>
                    <a:pt x="3444" y="28045"/>
                    <a:pt x="1676" y="23299"/>
                  </a:cubicBezTo>
                  <a:cubicBezTo>
                    <a:pt x="489" y="20089"/>
                    <a:pt x="513" y="16692"/>
                    <a:pt x="699" y="13296"/>
                  </a:cubicBezTo>
                  <a:cubicBezTo>
                    <a:pt x="955" y="8899"/>
                    <a:pt x="1513" y="4548"/>
                    <a:pt x="1280" y="128"/>
                  </a:cubicBezTo>
                  <a:cubicBezTo>
                    <a:pt x="1280" y="39"/>
                    <a:pt x="1199" y="0"/>
                    <a:pt x="1106" y="0"/>
                  </a:cubicBezTo>
                  <a:close/>
                </a:path>
              </a:pathLst>
            </a:custGeom>
            <a:solidFill>
              <a:srgbClr val="6F6F6F"/>
            </a:solidFill>
            <a:ln>
              <a:noFill/>
            </a:ln>
          </p:spPr>
          <p:txBody>
            <a:bodyPr spcFirstLastPara="1" wrap="square" lIns="91425" tIns="91425" rIns="91425" bIns="91425" anchor="ctr" anchorCtr="0">
              <a:noAutofit/>
            </a:bodyPr>
            <a:lstStyle/>
            <a:p/>
          </p:txBody>
        </p:sp>
        <p:sp>
          <p:nvSpPr>
            <p:cNvPr id="1200" name="Google Shape;1200;p32"/>
            <p:cNvSpPr/>
            <p:nvPr/>
          </p:nvSpPr>
          <p:spPr>
            <a:xfrm rot="5381940" flipH="1">
              <a:off x="7422390" y="3313971"/>
              <a:ext cx="2999814" cy="1633209"/>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1201" name="Google Shape;1201;p32"/>
            <p:cNvSpPr/>
            <p:nvPr/>
          </p:nvSpPr>
          <p:spPr>
            <a:xfrm rot="-6299973">
              <a:off x="8225079" y="-539098"/>
              <a:ext cx="1563195" cy="922830"/>
            </a:xfrm>
            <a:custGeom>
              <a:avLst/>
              <a:gdLst/>
              <a:ahLst/>
              <a:cxnLst/>
              <a:rect l="l" t="t" r="r" b="b"/>
              <a:pathLst>
                <a:path w="31115" h="23171" extrusionOk="0">
                  <a:moveTo>
                    <a:pt x="11326" y="1"/>
                  </a:moveTo>
                  <a:cubicBezTo>
                    <a:pt x="10555" y="1"/>
                    <a:pt x="9801" y="70"/>
                    <a:pt x="9074" y="215"/>
                  </a:cubicBezTo>
                  <a:cubicBezTo>
                    <a:pt x="1" y="2065"/>
                    <a:pt x="2285" y="10050"/>
                    <a:pt x="741" y="16447"/>
                  </a:cubicBezTo>
                  <a:lnTo>
                    <a:pt x="30288" y="23170"/>
                  </a:lnTo>
                  <a:cubicBezTo>
                    <a:pt x="30266" y="19689"/>
                    <a:pt x="31115" y="16142"/>
                    <a:pt x="26981" y="9027"/>
                  </a:cubicBezTo>
                  <a:cubicBezTo>
                    <a:pt x="24132" y="4080"/>
                    <a:pt x="17245" y="1"/>
                    <a:pt x="11326" y="1"/>
                  </a:cubicBezTo>
                  <a:close/>
                </a:path>
              </a:pathLst>
            </a:custGeom>
            <a:solidFill>
              <a:schemeClr val="accent3"/>
            </a:solidFill>
            <a:ln>
              <a:noFill/>
            </a:ln>
          </p:spPr>
          <p:txBody>
            <a:bodyPr spcFirstLastPara="1" wrap="square" lIns="91425" tIns="91425" rIns="91425" bIns="91425" anchor="ctr" anchorCtr="0">
              <a:noAutofit/>
            </a:bodyPr>
            <a:lstStyle/>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359"/>
        <p:cNvGrpSpPr/>
        <p:nvPr/>
      </p:nvGrpSpPr>
      <p:grpSpPr>
        <a:xfrm>
          <a:off x="0" y="0"/>
          <a:ext cx="0" cy="0"/>
          <a:chOff x="0" y="0"/>
          <a:chExt cx="0" cy="0"/>
        </a:xfrm>
      </p:grpSpPr>
      <p:grpSp>
        <p:nvGrpSpPr>
          <p:cNvPr id="1360" name="Google Shape;1360;p34"/>
          <p:cNvGrpSpPr/>
          <p:nvPr/>
        </p:nvGrpSpPr>
        <p:grpSpPr>
          <a:xfrm>
            <a:off x="-277700" y="-1055937"/>
            <a:ext cx="10289975" cy="6609000"/>
            <a:chOff x="-277700" y="-1055937"/>
            <a:chExt cx="10289975" cy="6609000"/>
          </a:xfrm>
        </p:grpSpPr>
        <p:sp>
          <p:nvSpPr>
            <p:cNvPr id="1361" name="Google Shape;1361;p34"/>
            <p:cNvSpPr/>
            <p:nvPr/>
          </p:nvSpPr>
          <p:spPr>
            <a:xfrm rot="5400000">
              <a:off x="-273143" y="-380489"/>
              <a:ext cx="2434542" cy="2046019"/>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p:txBody>
        </p:sp>
        <p:sp>
          <p:nvSpPr>
            <p:cNvPr id="1362" name="Google Shape;1362;p34"/>
            <p:cNvSpPr/>
            <p:nvPr/>
          </p:nvSpPr>
          <p:spPr>
            <a:xfrm rot="5573891">
              <a:off x="7432038" y="-1402412"/>
              <a:ext cx="1588607" cy="2400941"/>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2"/>
            </a:solidFill>
            <a:ln>
              <a:noFill/>
            </a:ln>
          </p:spPr>
          <p:txBody>
            <a:bodyPr spcFirstLastPara="1" wrap="square" lIns="91425" tIns="91425" rIns="91425" bIns="91425" anchor="ctr" anchorCtr="0">
              <a:noAutofit/>
            </a:bodyPr>
            <a:lstStyle/>
            <a:p/>
          </p:txBody>
        </p:sp>
        <p:grpSp>
          <p:nvGrpSpPr>
            <p:cNvPr id="1363" name="Google Shape;1363;p34"/>
            <p:cNvGrpSpPr/>
            <p:nvPr/>
          </p:nvGrpSpPr>
          <p:grpSpPr>
            <a:xfrm rot="10800000">
              <a:off x="-277700" y="-763313"/>
              <a:ext cx="1890100" cy="3864775"/>
              <a:chOff x="7669813" y="1373938"/>
              <a:chExt cx="1890100" cy="3864775"/>
            </a:xfrm>
          </p:grpSpPr>
          <p:sp>
            <p:nvSpPr>
              <p:cNvPr id="1364" name="Google Shape;1364;p34"/>
              <p:cNvSpPr/>
              <p:nvPr/>
            </p:nvSpPr>
            <p:spPr>
              <a:xfrm>
                <a:off x="8750747" y="303063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p:txBody>
          </p:sp>
          <p:sp>
            <p:nvSpPr>
              <p:cNvPr id="1365" name="Google Shape;1365;p34"/>
              <p:cNvSpPr/>
              <p:nvPr/>
            </p:nvSpPr>
            <p:spPr>
              <a:xfrm>
                <a:off x="7669813" y="1373938"/>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p:txBody>
          </p:sp>
        </p:grpSp>
        <p:sp>
          <p:nvSpPr>
            <p:cNvPr id="1366" name="Google Shape;1366;p34"/>
            <p:cNvSpPr/>
            <p:nvPr/>
          </p:nvSpPr>
          <p:spPr>
            <a:xfrm rot="10800000">
              <a:off x="279620" y="4073273"/>
              <a:ext cx="900635" cy="820211"/>
            </a:xfrm>
            <a:custGeom>
              <a:avLst/>
              <a:gdLst/>
              <a:ahLst/>
              <a:cxnLst/>
              <a:rect l="l" t="t" r="r" b="b"/>
              <a:pathLst>
                <a:path w="44279" h="40325" extrusionOk="0">
                  <a:moveTo>
                    <a:pt x="21084" y="0"/>
                  </a:moveTo>
                  <a:cubicBezTo>
                    <a:pt x="7224" y="2045"/>
                    <a:pt x="3199" y="9269"/>
                    <a:pt x="1611" y="17494"/>
                  </a:cubicBezTo>
                  <a:cubicBezTo>
                    <a:pt x="0" y="25697"/>
                    <a:pt x="5853" y="38817"/>
                    <a:pt x="16537" y="40100"/>
                  </a:cubicBezTo>
                  <a:cubicBezTo>
                    <a:pt x="17740" y="40245"/>
                    <a:pt x="19018" y="40325"/>
                    <a:pt x="20340" y="40325"/>
                  </a:cubicBezTo>
                  <a:cubicBezTo>
                    <a:pt x="30724" y="40325"/>
                    <a:pt x="43764" y="35416"/>
                    <a:pt x="43995" y="18777"/>
                  </a:cubicBezTo>
                  <a:cubicBezTo>
                    <a:pt x="44278" y="0"/>
                    <a:pt x="21084" y="0"/>
                    <a:pt x="21084" y="0"/>
                  </a:cubicBezTo>
                  <a:close/>
                </a:path>
              </a:pathLst>
            </a:custGeom>
            <a:solidFill>
              <a:schemeClr val="dk2"/>
            </a:solidFill>
            <a:ln>
              <a:noFill/>
            </a:ln>
          </p:spPr>
          <p:txBody>
            <a:bodyPr spcFirstLastPara="1" wrap="square" lIns="91425" tIns="91425" rIns="91425" bIns="91425" anchor="ctr" anchorCtr="0">
              <a:noAutofit/>
            </a:bodyPr>
            <a:lstStyle/>
            <a:p/>
          </p:txBody>
        </p:sp>
        <p:grpSp>
          <p:nvGrpSpPr>
            <p:cNvPr id="1367" name="Google Shape;1367;p34"/>
            <p:cNvGrpSpPr/>
            <p:nvPr/>
          </p:nvGrpSpPr>
          <p:grpSpPr>
            <a:xfrm rot="10800000">
              <a:off x="559315" y="3854048"/>
              <a:ext cx="769645" cy="721236"/>
              <a:chOff x="13529150" y="1729613"/>
              <a:chExt cx="945975" cy="886475"/>
            </a:xfrm>
          </p:grpSpPr>
          <p:sp>
            <p:nvSpPr>
              <p:cNvPr id="1368" name="Google Shape;1368;p34"/>
              <p:cNvSpPr/>
              <p:nvPr/>
            </p:nvSpPr>
            <p:spPr>
              <a:xfrm>
                <a:off x="13775025" y="1755163"/>
                <a:ext cx="79450" cy="839350"/>
              </a:xfrm>
              <a:custGeom>
                <a:avLst/>
                <a:gdLst/>
                <a:ahLst/>
                <a:cxnLst/>
                <a:rect l="l" t="t" r="r" b="b"/>
                <a:pathLst>
                  <a:path w="3178" h="33574" extrusionOk="0">
                    <a:moveTo>
                      <a:pt x="3177" y="1"/>
                    </a:moveTo>
                    <a:lnTo>
                      <a:pt x="3177" y="1"/>
                    </a:lnTo>
                    <a:cubicBezTo>
                      <a:pt x="2655" y="175"/>
                      <a:pt x="2133" y="327"/>
                      <a:pt x="1654" y="523"/>
                    </a:cubicBezTo>
                    <a:cubicBezTo>
                      <a:pt x="1306" y="11402"/>
                      <a:pt x="718" y="22260"/>
                      <a:pt x="0" y="33117"/>
                    </a:cubicBezTo>
                    <a:cubicBezTo>
                      <a:pt x="349" y="33291"/>
                      <a:pt x="718" y="33443"/>
                      <a:pt x="1110" y="33574"/>
                    </a:cubicBezTo>
                    <a:cubicBezTo>
                      <a:pt x="1524" y="22368"/>
                      <a:pt x="2220" y="11185"/>
                      <a:pt x="3177"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69" name="Google Shape;1369;p34"/>
              <p:cNvSpPr/>
              <p:nvPr/>
            </p:nvSpPr>
            <p:spPr>
              <a:xfrm>
                <a:off x="13816375" y="1740488"/>
                <a:ext cx="95750" cy="868175"/>
              </a:xfrm>
              <a:custGeom>
                <a:avLst/>
                <a:gdLst/>
                <a:ahLst/>
                <a:cxnLst/>
                <a:rect l="l" t="t" r="r" b="b"/>
                <a:pathLst>
                  <a:path w="3830" h="34727" extrusionOk="0">
                    <a:moveTo>
                      <a:pt x="3829" y="0"/>
                    </a:moveTo>
                    <a:lnTo>
                      <a:pt x="3829" y="0"/>
                    </a:lnTo>
                    <a:cubicBezTo>
                      <a:pt x="3220" y="131"/>
                      <a:pt x="2655" y="283"/>
                      <a:pt x="2089" y="436"/>
                    </a:cubicBezTo>
                    <a:cubicBezTo>
                      <a:pt x="1153" y="11706"/>
                      <a:pt x="457" y="23021"/>
                      <a:pt x="0" y="34357"/>
                    </a:cubicBezTo>
                    <a:cubicBezTo>
                      <a:pt x="522" y="34509"/>
                      <a:pt x="1044" y="34639"/>
                      <a:pt x="1567" y="34726"/>
                    </a:cubicBezTo>
                    <a:cubicBezTo>
                      <a:pt x="2546" y="23173"/>
                      <a:pt x="3351" y="11598"/>
                      <a:pt x="3829"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0" name="Google Shape;1370;p34"/>
              <p:cNvSpPr/>
              <p:nvPr/>
            </p:nvSpPr>
            <p:spPr>
              <a:xfrm>
                <a:off x="13930600" y="1732338"/>
                <a:ext cx="123500" cy="883750"/>
              </a:xfrm>
              <a:custGeom>
                <a:avLst/>
                <a:gdLst/>
                <a:ahLst/>
                <a:cxnLst/>
                <a:rect l="l" t="t" r="r" b="b"/>
                <a:pathLst>
                  <a:path w="4940" h="35350" extrusionOk="0">
                    <a:moveTo>
                      <a:pt x="3373" y="0"/>
                    </a:moveTo>
                    <a:cubicBezTo>
                      <a:pt x="2524" y="6484"/>
                      <a:pt x="1871" y="12990"/>
                      <a:pt x="1371" y="19539"/>
                    </a:cubicBezTo>
                    <a:cubicBezTo>
                      <a:pt x="958" y="24804"/>
                      <a:pt x="522" y="30070"/>
                      <a:pt x="0" y="35335"/>
                    </a:cubicBezTo>
                    <a:cubicBezTo>
                      <a:pt x="325" y="35344"/>
                      <a:pt x="657" y="35350"/>
                      <a:pt x="991" y="35350"/>
                    </a:cubicBezTo>
                    <a:cubicBezTo>
                      <a:pt x="1465" y="35350"/>
                      <a:pt x="1944" y="35339"/>
                      <a:pt x="2415" y="35314"/>
                    </a:cubicBezTo>
                    <a:cubicBezTo>
                      <a:pt x="2394" y="30614"/>
                      <a:pt x="2459" y="25892"/>
                      <a:pt x="2764" y="21171"/>
                    </a:cubicBezTo>
                    <a:cubicBezTo>
                      <a:pt x="3242" y="14143"/>
                      <a:pt x="4004" y="7137"/>
                      <a:pt x="4939" y="174"/>
                    </a:cubicBezTo>
                    <a:cubicBezTo>
                      <a:pt x="4352" y="87"/>
                      <a:pt x="3830" y="22"/>
                      <a:pt x="3373"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1" name="Google Shape;1371;p34"/>
              <p:cNvSpPr/>
              <p:nvPr/>
            </p:nvSpPr>
            <p:spPr>
              <a:xfrm>
                <a:off x="13735850" y="1771488"/>
                <a:ext cx="71825" cy="807800"/>
              </a:xfrm>
              <a:custGeom>
                <a:avLst/>
                <a:gdLst/>
                <a:ahLst/>
                <a:cxnLst/>
                <a:rect l="l" t="t" r="r" b="b"/>
                <a:pathLst>
                  <a:path w="2873" h="32312" extrusionOk="0">
                    <a:moveTo>
                      <a:pt x="2873" y="1"/>
                    </a:moveTo>
                    <a:lnTo>
                      <a:pt x="2873" y="1"/>
                    </a:lnTo>
                    <a:cubicBezTo>
                      <a:pt x="2372" y="197"/>
                      <a:pt x="1894" y="414"/>
                      <a:pt x="1437" y="632"/>
                    </a:cubicBezTo>
                    <a:cubicBezTo>
                      <a:pt x="545" y="10923"/>
                      <a:pt x="153" y="21237"/>
                      <a:pt x="1" y="31572"/>
                    </a:cubicBezTo>
                    <a:cubicBezTo>
                      <a:pt x="392" y="31833"/>
                      <a:pt x="828" y="32072"/>
                      <a:pt x="1241" y="32312"/>
                    </a:cubicBezTo>
                    <a:cubicBezTo>
                      <a:pt x="1959" y="21541"/>
                      <a:pt x="2525" y="10771"/>
                      <a:pt x="2873"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2" name="Google Shape;1372;p34"/>
              <p:cNvSpPr/>
              <p:nvPr/>
            </p:nvSpPr>
            <p:spPr>
              <a:xfrm>
                <a:off x="14435925" y="2051638"/>
                <a:ext cx="39200" cy="292125"/>
              </a:xfrm>
              <a:custGeom>
                <a:avLst/>
                <a:gdLst/>
                <a:ahLst/>
                <a:cxnLst/>
                <a:rect l="l" t="t" r="r" b="b"/>
                <a:pathLst>
                  <a:path w="1568" h="11685" extrusionOk="0">
                    <a:moveTo>
                      <a:pt x="1241" y="0"/>
                    </a:moveTo>
                    <a:cubicBezTo>
                      <a:pt x="806" y="3895"/>
                      <a:pt x="392" y="7768"/>
                      <a:pt x="1" y="11684"/>
                    </a:cubicBezTo>
                    <a:cubicBezTo>
                      <a:pt x="958" y="9421"/>
                      <a:pt x="1502" y="6767"/>
                      <a:pt x="1545" y="3612"/>
                    </a:cubicBezTo>
                    <a:cubicBezTo>
                      <a:pt x="1567" y="2394"/>
                      <a:pt x="1480" y="1197"/>
                      <a:pt x="1241"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3" name="Google Shape;1373;p34"/>
              <p:cNvSpPr/>
              <p:nvPr/>
            </p:nvSpPr>
            <p:spPr>
              <a:xfrm>
                <a:off x="14008375" y="1739938"/>
                <a:ext cx="97950" cy="873625"/>
              </a:xfrm>
              <a:custGeom>
                <a:avLst/>
                <a:gdLst/>
                <a:ahLst/>
                <a:cxnLst/>
                <a:rect l="l" t="t" r="r" b="b"/>
                <a:pathLst>
                  <a:path w="3918" h="34945" extrusionOk="0">
                    <a:moveTo>
                      <a:pt x="2612" y="1"/>
                    </a:moveTo>
                    <a:cubicBezTo>
                      <a:pt x="2285" y="2264"/>
                      <a:pt x="1981" y="4526"/>
                      <a:pt x="1720" y="6789"/>
                    </a:cubicBezTo>
                    <a:cubicBezTo>
                      <a:pt x="784" y="14949"/>
                      <a:pt x="1" y="23195"/>
                      <a:pt x="1" y="31419"/>
                    </a:cubicBezTo>
                    <a:cubicBezTo>
                      <a:pt x="1" y="32594"/>
                      <a:pt x="1" y="33769"/>
                      <a:pt x="22" y="34944"/>
                    </a:cubicBezTo>
                    <a:cubicBezTo>
                      <a:pt x="284" y="34923"/>
                      <a:pt x="545" y="34901"/>
                      <a:pt x="806" y="34879"/>
                    </a:cubicBezTo>
                    <a:cubicBezTo>
                      <a:pt x="2111" y="23369"/>
                      <a:pt x="3199" y="11815"/>
                      <a:pt x="3917" y="218"/>
                    </a:cubicBezTo>
                    <a:cubicBezTo>
                      <a:pt x="3460" y="131"/>
                      <a:pt x="3025" y="66"/>
                      <a:pt x="2612"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4" name="Google Shape;1374;p34"/>
              <p:cNvSpPr/>
              <p:nvPr/>
            </p:nvSpPr>
            <p:spPr>
              <a:xfrm>
                <a:off x="13591700" y="1892788"/>
                <a:ext cx="45725" cy="561925"/>
              </a:xfrm>
              <a:custGeom>
                <a:avLst/>
                <a:gdLst/>
                <a:ahLst/>
                <a:cxnLst/>
                <a:rect l="l" t="t" r="r" b="b"/>
                <a:pathLst>
                  <a:path w="1829" h="22477" extrusionOk="0">
                    <a:moveTo>
                      <a:pt x="1829" y="1"/>
                    </a:moveTo>
                    <a:lnTo>
                      <a:pt x="1829" y="1"/>
                    </a:lnTo>
                    <a:cubicBezTo>
                      <a:pt x="1633" y="197"/>
                      <a:pt x="1480" y="414"/>
                      <a:pt x="1306" y="632"/>
                    </a:cubicBezTo>
                    <a:cubicBezTo>
                      <a:pt x="806" y="6071"/>
                      <a:pt x="436" y="11511"/>
                      <a:pt x="153" y="16994"/>
                    </a:cubicBezTo>
                    <a:cubicBezTo>
                      <a:pt x="110" y="17995"/>
                      <a:pt x="44" y="19017"/>
                      <a:pt x="1" y="20018"/>
                    </a:cubicBezTo>
                    <a:cubicBezTo>
                      <a:pt x="414" y="20867"/>
                      <a:pt x="915" y="21694"/>
                      <a:pt x="1459" y="22477"/>
                    </a:cubicBezTo>
                    <a:cubicBezTo>
                      <a:pt x="1568" y="14970"/>
                      <a:pt x="1720" y="7486"/>
                      <a:pt x="1829"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5" name="Google Shape;1375;p34"/>
              <p:cNvSpPr/>
              <p:nvPr/>
            </p:nvSpPr>
            <p:spPr>
              <a:xfrm>
                <a:off x="13636850" y="1835138"/>
                <a:ext cx="58225" cy="663650"/>
              </a:xfrm>
              <a:custGeom>
                <a:avLst/>
                <a:gdLst/>
                <a:ahLst/>
                <a:cxnLst/>
                <a:rect l="l" t="t" r="r" b="b"/>
                <a:pathLst>
                  <a:path w="2329" h="26546" extrusionOk="0">
                    <a:moveTo>
                      <a:pt x="2329" y="0"/>
                    </a:moveTo>
                    <a:lnTo>
                      <a:pt x="2329" y="0"/>
                    </a:lnTo>
                    <a:cubicBezTo>
                      <a:pt x="1633" y="544"/>
                      <a:pt x="980" y="1175"/>
                      <a:pt x="393" y="1828"/>
                    </a:cubicBezTo>
                    <a:cubicBezTo>
                      <a:pt x="284" y="9639"/>
                      <a:pt x="110" y="17450"/>
                      <a:pt x="1" y="25262"/>
                    </a:cubicBezTo>
                    <a:cubicBezTo>
                      <a:pt x="349" y="25697"/>
                      <a:pt x="697" y="26132"/>
                      <a:pt x="1067" y="26545"/>
                    </a:cubicBezTo>
                    <a:cubicBezTo>
                      <a:pt x="1241" y="17690"/>
                      <a:pt x="1611" y="8834"/>
                      <a:pt x="2329"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6" name="Google Shape;1376;p34"/>
              <p:cNvSpPr/>
              <p:nvPr/>
            </p:nvSpPr>
            <p:spPr>
              <a:xfrm>
                <a:off x="13682000" y="1797613"/>
                <a:ext cx="70200" cy="750125"/>
              </a:xfrm>
              <a:custGeom>
                <a:avLst/>
                <a:gdLst/>
                <a:ahLst/>
                <a:cxnLst/>
                <a:rect l="l" t="t" r="r" b="b"/>
                <a:pathLst>
                  <a:path w="2808" h="30005" extrusionOk="0">
                    <a:moveTo>
                      <a:pt x="2808" y="0"/>
                    </a:moveTo>
                    <a:lnTo>
                      <a:pt x="2808" y="0"/>
                    </a:lnTo>
                    <a:cubicBezTo>
                      <a:pt x="2307" y="283"/>
                      <a:pt x="1807" y="588"/>
                      <a:pt x="1306" y="914"/>
                    </a:cubicBezTo>
                    <a:cubicBezTo>
                      <a:pt x="545" y="10183"/>
                      <a:pt x="175" y="19495"/>
                      <a:pt x="1" y="28786"/>
                    </a:cubicBezTo>
                    <a:cubicBezTo>
                      <a:pt x="436" y="29221"/>
                      <a:pt x="915" y="29635"/>
                      <a:pt x="1415" y="30005"/>
                    </a:cubicBezTo>
                    <a:cubicBezTo>
                      <a:pt x="1567" y="19996"/>
                      <a:pt x="1959" y="9965"/>
                      <a:pt x="2808"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7" name="Google Shape;1377;p34"/>
              <p:cNvSpPr/>
              <p:nvPr/>
            </p:nvSpPr>
            <p:spPr>
              <a:xfrm>
                <a:off x="14216175" y="1810663"/>
                <a:ext cx="120225" cy="752850"/>
              </a:xfrm>
              <a:custGeom>
                <a:avLst/>
                <a:gdLst/>
                <a:ahLst/>
                <a:cxnLst/>
                <a:rect l="l" t="t" r="r" b="b"/>
                <a:pathLst>
                  <a:path w="4809" h="30114" extrusionOk="0">
                    <a:moveTo>
                      <a:pt x="2807" y="0"/>
                    </a:moveTo>
                    <a:cubicBezTo>
                      <a:pt x="2067" y="6006"/>
                      <a:pt x="1480" y="12011"/>
                      <a:pt x="1001" y="18060"/>
                    </a:cubicBezTo>
                    <a:cubicBezTo>
                      <a:pt x="697" y="22085"/>
                      <a:pt x="348" y="26088"/>
                      <a:pt x="0" y="30114"/>
                    </a:cubicBezTo>
                    <a:cubicBezTo>
                      <a:pt x="174" y="30027"/>
                      <a:pt x="370" y="29939"/>
                      <a:pt x="566" y="29831"/>
                    </a:cubicBezTo>
                    <a:cubicBezTo>
                      <a:pt x="1349" y="25436"/>
                      <a:pt x="2089" y="20997"/>
                      <a:pt x="2698" y="16536"/>
                    </a:cubicBezTo>
                    <a:cubicBezTo>
                      <a:pt x="3373" y="11489"/>
                      <a:pt x="3982" y="6375"/>
                      <a:pt x="4809" y="1328"/>
                    </a:cubicBezTo>
                    <a:cubicBezTo>
                      <a:pt x="4178" y="849"/>
                      <a:pt x="3503" y="392"/>
                      <a:pt x="2807"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8" name="Google Shape;1378;p34"/>
              <p:cNvSpPr/>
              <p:nvPr/>
            </p:nvSpPr>
            <p:spPr>
              <a:xfrm>
                <a:off x="13864775" y="1729613"/>
                <a:ext cx="113700" cy="883950"/>
              </a:xfrm>
              <a:custGeom>
                <a:avLst/>
                <a:gdLst/>
                <a:ahLst/>
                <a:cxnLst/>
                <a:rect l="l" t="t" r="r" b="b"/>
                <a:pathLst>
                  <a:path w="4548" h="35358" extrusionOk="0">
                    <a:moveTo>
                      <a:pt x="4243" y="0"/>
                    </a:moveTo>
                    <a:cubicBezTo>
                      <a:pt x="3569" y="109"/>
                      <a:pt x="2916" y="240"/>
                      <a:pt x="2285" y="348"/>
                    </a:cubicBezTo>
                    <a:cubicBezTo>
                      <a:pt x="1785" y="11989"/>
                      <a:pt x="980" y="23608"/>
                      <a:pt x="1" y="35227"/>
                    </a:cubicBezTo>
                    <a:lnTo>
                      <a:pt x="262" y="35249"/>
                    </a:lnTo>
                    <a:cubicBezTo>
                      <a:pt x="544" y="35292"/>
                      <a:pt x="849" y="35314"/>
                      <a:pt x="1154" y="35357"/>
                    </a:cubicBezTo>
                    <a:cubicBezTo>
                      <a:pt x="1676" y="30157"/>
                      <a:pt x="2111" y="24979"/>
                      <a:pt x="2524" y="19778"/>
                    </a:cubicBezTo>
                    <a:cubicBezTo>
                      <a:pt x="3047" y="13164"/>
                      <a:pt x="3699" y="6593"/>
                      <a:pt x="4548"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9" name="Google Shape;1379;p34"/>
              <p:cNvSpPr/>
              <p:nvPr/>
            </p:nvSpPr>
            <p:spPr>
              <a:xfrm>
                <a:off x="14240100" y="1850363"/>
                <a:ext cx="136025" cy="701175"/>
              </a:xfrm>
              <a:custGeom>
                <a:avLst/>
                <a:gdLst/>
                <a:ahLst/>
                <a:cxnLst/>
                <a:rect l="l" t="t" r="r" b="b"/>
                <a:pathLst>
                  <a:path w="5441" h="28047" extrusionOk="0">
                    <a:moveTo>
                      <a:pt x="4178" y="1"/>
                    </a:moveTo>
                    <a:cubicBezTo>
                      <a:pt x="3330" y="5266"/>
                      <a:pt x="2720" y="10575"/>
                      <a:pt x="2002" y="15819"/>
                    </a:cubicBezTo>
                    <a:cubicBezTo>
                      <a:pt x="1437" y="19909"/>
                      <a:pt x="740" y="24000"/>
                      <a:pt x="1" y="28047"/>
                    </a:cubicBezTo>
                    <a:cubicBezTo>
                      <a:pt x="1023" y="27525"/>
                      <a:pt x="2002" y="26894"/>
                      <a:pt x="2916" y="26197"/>
                    </a:cubicBezTo>
                    <a:cubicBezTo>
                      <a:pt x="3482" y="17799"/>
                      <a:pt x="4287" y="9444"/>
                      <a:pt x="5440" y="1110"/>
                    </a:cubicBezTo>
                    <a:cubicBezTo>
                      <a:pt x="5049" y="719"/>
                      <a:pt x="4613" y="349"/>
                      <a:pt x="4178"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80" name="Google Shape;1380;p34"/>
              <p:cNvSpPr/>
              <p:nvPr/>
            </p:nvSpPr>
            <p:spPr>
              <a:xfrm>
                <a:off x="14389150" y="1944463"/>
                <a:ext cx="68025" cy="481975"/>
              </a:xfrm>
              <a:custGeom>
                <a:avLst/>
                <a:gdLst/>
                <a:ahLst/>
                <a:cxnLst/>
                <a:rect l="l" t="t" r="r" b="b"/>
                <a:pathLst>
                  <a:path w="2721" h="19279" extrusionOk="0">
                    <a:moveTo>
                      <a:pt x="1502" y="1"/>
                    </a:moveTo>
                    <a:cubicBezTo>
                      <a:pt x="1067" y="6419"/>
                      <a:pt x="566" y="12838"/>
                      <a:pt x="0" y="19278"/>
                    </a:cubicBezTo>
                    <a:cubicBezTo>
                      <a:pt x="436" y="18691"/>
                      <a:pt x="827" y="18082"/>
                      <a:pt x="1154" y="17451"/>
                    </a:cubicBezTo>
                    <a:cubicBezTo>
                      <a:pt x="1632" y="12555"/>
                      <a:pt x="2154" y="7660"/>
                      <a:pt x="2720" y="2764"/>
                    </a:cubicBezTo>
                    <a:cubicBezTo>
                      <a:pt x="2416" y="1807"/>
                      <a:pt x="2002" y="871"/>
                      <a:pt x="1502"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81" name="Google Shape;1381;p34"/>
              <p:cNvSpPr/>
              <p:nvPr/>
            </p:nvSpPr>
            <p:spPr>
              <a:xfrm>
                <a:off x="14037750" y="1747563"/>
                <a:ext cx="127325" cy="863825"/>
              </a:xfrm>
              <a:custGeom>
                <a:avLst/>
                <a:gdLst/>
                <a:ahLst/>
                <a:cxnLst/>
                <a:rect l="l" t="t" r="r" b="b"/>
                <a:pathLst>
                  <a:path w="5093" h="34553" extrusionOk="0">
                    <a:moveTo>
                      <a:pt x="3112" y="0"/>
                    </a:moveTo>
                    <a:cubicBezTo>
                      <a:pt x="2372" y="11532"/>
                      <a:pt x="1284" y="23064"/>
                      <a:pt x="1" y="34552"/>
                    </a:cubicBezTo>
                    <a:cubicBezTo>
                      <a:pt x="305" y="34509"/>
                      <a:pt x="632" y="34465"/>
                      <a:pt x="936" y="34422"/>
                    </a:cubicBezTo>
                    <a:cubicBezTo>
                      <a:pt x="1415" y="30309"/>
                      <a:pt x="1872" y="26197"/>
                      <a:pt x="2285" y="22063"/>
                    </a:cubicBezTo>
                    <a:cubicBezTo>
                      <a:pt x="3025" y="14839"/>
                      <a:pt x="3939" y="7681"/>
                      <a:pt x="5092" y="501"/>
                    </a:cubicBezTo>
                    <a:cubicBezTo>
                      <a:pt x="4396" y="305"/>
                      <a:pt x="3743" y="153"/>
                      <a:pt x="3112"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82" name="Google Shape;1382;p34"/>
              <p:cNvSpPr/>
              <p:nvPr/>
            </p:nvSpPr>
            <p:spPr>
              <a:xfrm>
                <a:off x="13529150" y="1941738"/>
                <a:ext cx="74000" cy="415075"/>
              </a:xfrm>
              <a:custGeom>
                <a:avLst/>
                <a:gdLst/>
                <a:ahLst/>
                <a:cxnLst/>
                <a:rect l="l" t="t" r="r" b="b"/>
                <a:pathLst>
                  <a:path w="2960" h="16603" extrusionOk="0">
                    <a:moveTo>
                      <a:pt x="2960" y="1"/>
                    </a:moveTo>
                    <a:lnTo>
                      <a:pt x="2960" y="1"/>
                    </a:lnTo>
                    <a:cubicBezTo>
                      <a:pt x="1741" y="2090"/>
                      <a:pt x="1023" y="4440"/>
                      <a:pt x="545" y="6877"/>
                    </a:cubicBezTo>
                    <a:cubicBezTo>
                      <a:pt x="1" y="9749"/>
                      <a:pt x="479" y="13295"/>
                      <a:pt x="1828" y="16602"/>
                    </a:cubicBezTo>
                    <a:cubicBezTo>
                      <a:pt x="1850" y="16102"/>
                      <a:pt x="1872" y="15602"/>
                      <a:pt x="1915" y="15101"/>
                    </a:cubicBezTo>
                    <a:cubicBezTo>
                      <a:pt x="2177" y="10053"/>
                      <a:pt x="2525" y="5027"/>
                      <a:pt x="2960"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83" name="Google Shape;1383;p34"/>
              <p:cNvSpPr/>
              <p:nvPr/>
            </p:nvSpPr>
            <p:spPr>
              <a:xfrm>
                <a:off x="14332575" y="1896063"/>
                <a:ext cx="87050" cy="592375"/>
              </a:xfrm>
              <a:custGeom>
                <a:avLst/>
                <a:gdLst/>
                <a:ahLst/>
                <a:cxnLst/>
                <a:rect l="l" t="t" r="r" b="b"/>
                <a:pathLst>
                  <a:path w="3482" h="23695" extrusionOk="0">
                    <a:moveTo>
                      <a:pt x="2372" y="0"/>
                    </a:moveTo>
                    <a:cubicBezTo>
                      <a:pt x="1306" y="7855"/>
                      <a:pt x="566" y="15775"/>
                      <a:pt x="1" y="23695"/>
                    </a:cubicBezTo>
                    <a:cubicBezTo>
                      <a:pt x="697" y="23086"/>
                      <a:pt x="1328" y="22411"/>
                      <a:pt x="1915" y="21693"/>
                    </a:cubicBezTo>
                    <a:cubicBezTo>
                      <a:pt x="2503" y="14948"/>
                      <a:pt x="3025" y="8203"/>
                      <a:pt x="3482" y="1436"/>
                    </a:cubicBezTo>
                    <a:cubicBezTo>
                      <a:pt x="3134" y="936"/>
                      <a:pt x="2786" y="457"/>
                      <a:pt x="2372"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84" name="Google Shape;1384;p34"/>
              <p:cNvSpPr/>
              <p:nvPr/>
            </p:nvSpPr>
            <p:spPr>
              <a:xfrm>
                <a:off x="14079650" y="1766063"/>
                <a:ext cx="143075" cy="838800"/>
              </a:xfrm>
              <a:custGeom>
                <a:avLst/>
                <a:gdLst/>
                <a:ahLst/>
                <a:cxnLst/>
                <a:rect l="l" t="t" r="r" b="b"/>
                <a:pathLst>
                  <a:path w="5723" h="33552" extrusionOk="0">
                    <a:moveTo>
                      <a:pt x="4091" y="0"/>
                    </a:moveTo>
                    <a:cubicBezTo>
                      <a:pt x="2959" y="7224"/>
                      <a:pt x="2045" y="14448"/>
                      <a:pt x="1305" y="21758"/>
                    </a:cubicBezTo>
                    <a:cubicBezTo>
                      <a:pt x="892" y="25675"/>
                      <a:pt x="457" y="29613"/>
                      <a:pt x="0" y="33551"/>
                    </a:cubicBezTo>
                    <a:cubicBezTo>
                      <a:pt x="522" y="33464"/>
                      <a:pt x="1023" y="33355"/>
                      <a:pt x="1523" y="33247"/>
                    </a:cubicBezTo>
                    <a:cubicBezTo>
                      <a:pt x="3198" y="22389"/>
                      <a:pt x="4569" y="11488"/>
                      <a:pt x="5722" y="566"/>
                    </a:cubicBezTo>
                    <a:cubicBezTo>
                      <a:pt x="5178" y="348"/>
                      <a:pt x="4634" y="152"/>
                      <a:pt x="4091"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85" name="Google Shape;1385;p34"/>
              <p:cNvSpPr/>
              <p:nvPr/>
            </p:nvSpPr>
            <p:spPr>
              <a:xfrm>
                <a:off x="14127500" y="1784013"/>
                <a:ext cx="124600" cy="810500"/>
              </a:xfrm>
              <a:custGeom>
                <a:avLst/>
                <a:gdLst/>
                <a:ahLst/>
                <a:cxnLst/>
                <a:rect l="l" t="t" r="r" b="b"/>
                <a:pathLst>
                  <a:path w="4984" h="32420" extrusionOk="0">
                    <a:moveTo>
                      <a:pt x="4157" y="0"/>
                    </a:moveTo>
                    <a:cubicBezTo>
                      <a:pt x="3003" y="10836"/>
                      <a:pt x="1633" y="21649"/>
                      <a:pt x="1" y="32420"/>
                    </a:cubicBezTo>
                    <a:cubicBezTo>
                      <a:pt x="653" y="32246"/>
                      <a:pt x="1328" y="32050"/>
                      <a:pt x="1981" y="31811"/>
                    </a:cubicBezTo>
                    <a:cubicBezTo>
                      <a:pt x="2372" y="27633"/>
                      <a:pt x="2720" y="23455"/>
                      <a:pt x="3047" y="19278"/>
                    </a:cubicBezTo>
                    <a:cubicBezTo>
                      <a:pt x="3547" y="12946"/>
                      <a:pt x="4178" y="6658"/>
                      <a:pt x="4983" y="370"/>
                    </a:cubicBezTo>
                    <a:cubicBezTo>
                      <a:pt x="4700" y="239"/>
                      <a:pt x="4439" y="109"/>
                      <a:pt x="4157"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grpSp>
        <p:grpSp>
          <p:nvGrpSpPr>
            <p:cNvPr id="1386" name="Google Shape;1386;p34"/>
            <p:cNvGrpSpPr/>
            <p:nvPr/>
          </p:nvGrpSpPr>
          <p:grpSpPr>
            <a:xfrm rot="10800000">
              <a:off x="7854025" y="3945287"/>
              <a:ext cx="2158250" cy="1350625"/>
              <a:chOff x="-129562" y="-111337"/>
              <a:chExt cx="2158250" cy="1350625"/>
            </a:xfrm>
          </p:grpSpPr>
          <p:sp>
            <p:nvSpPr>
              <p:cNvPr id="1387" name="Google Shape;1387;p34"/>
              <p:cNvSpPr/>
              <p:nvPr/>
            </p:nvSpPr>
            <p:spPr>
              <a:xfrm>
                <a:off x="-65437" y="-61112"/>
                <a:ext cx="1917325" cy="1189500"/>
              </a:xfrm>
              <a:custGeom>
                <a:avLst/>
                <a:gdLst/>
                <a:ahLst/>
                <a:cxnLst/>
                <a:rect l="l" t="t" r="r" b="b"/>
                <a:pathLst>
                  <a:path w="76693" h="47580" extrusionOk="0">
                    <a:moveTo>
                      <a:pt x="71047" y="0"/>
                    </a:moveTo>
                    <a:cubicBezTo>
                      <a:pt x="70791" y="0"/>
                      <a:pt x="70451" y="166"/>
                      <a:pt x="70481" y="389"/>
                    </a:cubicBezTo>
                    <a:cubicBezTo>
                      <a:pt x="71179" y="8578"/>
                      <a:pt x="74413" y="16348"/>
                      <a:pt x="74808" y="24537"/>
                    </a:cubicBezTo>
                    <a:cubicBezTo>
                      <a:pt x="74994" y="28515"/>
                      <a:pt x="74320" y="32493"/>
                      <a:pt x="72156" y="35890"/>
                    </a:cubicBezTo>
                    <a:cubicBezTo>
                      <a:pt x="69620" y="39938"/>
                      <a:pt x="65363" y="42939"/>
                      <a:pt x="60966" y="44707"/>
                    </a:cubicBezTo>
                    <a:cubicBezTo>
                      <a:pt x="56925" y="46323"/>
                      <a:pt x="52547" y="47022"/>
                      <a:pt x="48137" y="47022"/>
                    </a:cubicBezTo>
                    <a:cubicBezTo>
                      <a:pt x="43154" y="47022"/>
                      <a:pt x="38131" y="46129"/>
                      <a:pt x="33515" y="44660"/>
                    </a:cubicBezTo>
                    <a:cubicBezTo>
                      <a:pt x="29234" y="43358"/>
                      <a:pt x="25186" y="41380"/>
                      <a:pt x="21511" y="38798"/>
                    </a:cubicBezTo>
                    <a:cubicBezTo>
                      <a:pt x="17277" y="35773"/>
                      <a:pt x="13531" y="31795"/>
                      <a:pt x="10367" y="27701"/>
                    </a:cubicBezTo>
                    <a:cubicBezTo>
                      <a:pt x="7645" y="24258"/>
                      <a:pt x="5459" y="20419"/>
                      <a:pt x="3877" y="16325"/>
                    </a:cubicBezTo>
                    <a:cubicBezTo>
                      <a:pt x="2713" y="13231"/>
                      <a:pt x="1922" y="10044"/>
                      <a:pt x="899" y="6903"/>
                    </a:cubicBezTo>
                    <a:cubicBezTo>
                      <a:pt x="866" y="6780"/>
                      <a:pt x="741" y="6729"/>
                      <a:pt x="597" y="6729"/>
                    </a:cubicBezTo>
                    <a:cubicBezTo>
                      <a:pt x="331" y="6729"/>
                      <a:pt x="1" y="6901"/>
                      <a:pt x="61" y="7112"/>
                    </a:cubicBezTo>
                    <a:cubicBezTo>
                      <a:pt x="1038" y="10090"/>
                      <a:pt x="1783" y="13091"/>
                      <a:pt x="2830" y="16022"/>
                    </a:cubicBezTo>
                    <a:cubicBezTo>
                      <a:pt x="4179" y="19652"/>
                      <a:pt x="5994" y="23095"/>
                      <a:pt x="8250" y="26259"/>
                    </a:cubicBezTo>
                    <a:cubicBezTo>
                      <a:pt x="14020" y="34401"/>
                      <a:pt x="21650" y="41101"/>
                      <a:pt x="31095" y="44544"/>
                    </a:cubicBezTo>
                    <a:cubicBezTo>
                      <a:pt x="36349" y="46445"/>
                      <a:pt x="42097" y="47579"/>
                      <a:pt x="47803" y="47579"/>
                    </a:cubicBezTo>
                    <a:cubicBezTo>
                      <a:pt x="51521" y="47579"/>
                      <a:pt x="55222" y="47098"/>
                      <a:pt x="58756" y="46033"/>
                    </a:cubicBezTo>
                    <a:cubicBezTo>
                      <a:pt x="66898" y="43613"/>
                      <a:pt x="74459" y="37448"/>
                      <a:pt x="75529" y="28608"/>
                    </a:cubicBezTo>
                    <a:cubicBezTo>
                      <a:pt x="76692" y="19024"/>
                      <a:pt x="72156" y="9648"/>
                      <a:pt x="71318" y="180"/>
                    </a:cubicBezTo>
                    <a:cubicBezTo>
                      <a:pt x="71310" y="54"/>
                      <a:pt x="71192" y="0"/>
                      <a:pt x="71047"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1388" name="Google Shape;1388;p34"/>
              <p:cNvSpPr/>
              <p:nvPr/>
            </p:nvSpPr>
            <p:spPr>
              <a:xfrm>
                <a:off x="-129562" y="-111337"/>
                <a:ext cx="2158250" cy="1350625"/>
              </a:xfrm>
              <a:custGeom>
                <a:avLst/>
                <a:gdLst/>
                <a:ahLst/>
                <a:cxnLst/>
                <a:rect l="l" t="t" r="r" b="b"/>
                <a:pathLst>
                  <a:path w="86330" h="54025" extrusionOk="0">
                    <a:moveTo>
                      <a:pt x="77265" y="1"/>
                    </a:moveTo>
                    <a:cubicBezTo>
                      <a:pt x="77012" y="1"/>
                      <a:pt x="76692" y="181"/>
                      <a:pt x="76722" y="444"/>
                    </a:cubicBezTo>
                    <a:cubicBezTo>
                      <a:pt x="78815" y="15286"/>
                      <a:pt x="86330" y="35154"/>
                      <a:pt x="71813" y="46157"/>
                    </a:cubicBezTo>
                    <a:cubicBezTo>
                      <a:pt x="65181" y="51173"/>
                      <a:pt x="57364" y="53399"/>
                      <a:pt x="49455" y="53399"/>
                    </a:cubicBezTo>
                    <a:cubicBezTo>
                      <a:pt x="37666" y="53399"/>
                      <a:pt x="25673" y="48454"/>
                      <a:pt x="17096" y="40435"/>
                    </a:cubicBezTo>
                    <a:cubicBezTo>
                      <a:pt x="7512" y="31431"/>
                      <a:pt x="3231" y="18822"/>
                      <a:pt x="881" y="6190"/>
                    </a:cubicBezTo>
                    <a:cubicBezTo>
                      <a:pt x="855" y="6042"/>
                      <a:pt x="721" y="5978"/>
                      <a:pt x="566" y="5978"/>
                    </a:cubicBezTo>
                    <a:cubicBezTo>
                      <a:pt x="310" y="5978"/>
                      <a:pt x="0" y="6153"/>
                      <a:pt x="44" y="6400"/>
                    </a:cubicBezTo>
                    <a:cubicBezTo>
                      <a:pt x="2208" y="18031"/>
                      <a:pt x="5953" y="29966"/>
                      <a:pt x="14235" y="38736"/>
                    </a:cubicBezTo>
                    <a:cubicBezTo>
                      <a:pt x="21191" y="46088"/>
                      <a:pt x="30380" y="51276"/>
                      <a:pt x="40337" y="53206"/>
                    </a:cubicBezTo>
                    <a:cubicBezTo>
                      <a:pt x="43112" y="53750"/>
                      <a:pt x="45943" y="54025"/>
                      <a:pt x="48771" y="54025"/>
                    </a:cubicBezTo>
                    <a:cubicBezTo>
                      <a:pt x="55874" y="54025"/>
                      <a:pt x="62964" y="52287"/>
                      <a:pt x="69138" y="48693"/>
                    </a:cubicBezTo>
                    <a:cubicBezTo>
                      <a:pt x="72720" y="46599"/>
                      <a:pt x="75954" y="43878"/>
                      <a:pt x="78141" y="40295"/>
                    </a:cubicBezTo>
                    <a:cubicBezTo>
                      <a:pt x="80118" y="37085"/>
                      <a:pt x="81072" y="33386"/>
                      <a:pt x="81328" y="29640"/>
                    </a:cubicBezTo>
                    <a:cubicBezTo>
                      <a:pt x="81979" y="19753"/>
                      <a:pt x="78932" y="9912"/>
                      <a:pt x="77559" y="211"/>
                    </a:cubicBezTo>
                    <a:cubicBezTo>
                      <a:pt x="77542" y="64"/>
                      <a:pt x="77415" y="1"/>
                      <a:pt x="77265" y="1"/>
                    </a:cubicBezTo>
                    <a:close/>
                  </a:path>
                </a:pathLst>
              </a:custGeom>
              <a:solidFill>
                <a:schemeClr val="accent1"/>
              </a:solidFill>
              <a:ln>
                <a:noFill/>
              </a:ln>
            </p:spPr>
            <p:txBody>
              <a:bodyPr spcFirstLastPara="1" wrap="square" lIns="91425" tIns="91425" rIns="91425" bIns="91425" anchor="ctr" anchorCtr="0">
                <a:noAutofit/>
              </a:bodyPr>
              <a:lstStyle/>
              <a:p/>
            </p:txBody>
          </p:sp>
        </p:grpSp>
        <p:sp>
          <p:nvSpPr>
            <p:cNvPr id="1389" name="Google Shape;1389;p34"/>
            <p:cNvSpPr/>
            <p:nvPr/>
          </p:nvSpPr>
          <p:spPr>
            <a:xfrm rot="10800000">
              <a:off x="8534519" y="4501100"/>
              <a:ext cx="239681" cy="238987"/>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1390" name="Google Shape;1390;p34"/>
            <p:cNvSpPr/>
            <p:nvPr/>
          </p:nvSpPr>
          <p:spPr>
            <a:xfrm rot="10800000">
              <a:off x="8345454" y="684681"/>
              <a:ext cx="428752" cy="427510"/>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p:txBody>
        </p:sp>
        <p:grpSp>
          <p:nvGrpSpPr>
            <p:cNvPr id="1391" name="Google Shape;1391;p34"/>
            <p:cNvGrpSpPr/>
            <p:nvPr/>
          </p:nvGrpSpPr>
          <p:grpSpPr>
            <a:xfrm rot="10800000">
              <a:off x="2641764" y="3912138"/>
              <a:ext cx="3750750" cy="1640925"/>
              <a:chOff x="-88425" y="1011675"/>
              <a:chExt cx="3750750" cy="1640925"/>
            </a:xfrm>
          </p:grpSpPr>
          <p:sp>
            <p:nvSpPr>
              <p:cNvPr id="1392" name="Google Shape;1392;p34"/>
              <p:cNvSpPr/>
              <p:nvPr/>
            </p:nvSpPr>
            <p:spPr>
              <a:xfrm>
                <a:off x="-88425" y="1120350"/>
                <a:ext cx="3750750" cy="153225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rgbClr val="79B4B7"/>
              </a:solidFill>
              <a:ln>
                <a:noFill/>
              </a:ln>
            </p:spPr>
            <p:txBody>
              <a:bodyPr spcFirstLastPara="1" wrap="square" lIns="91425" tIns="91425" rIns="91425" bIns="91425" anchor="ctr" anchorCtr="0">
                <a:noAutofit/>
              </a:bodyPr>
              <a:lstStyle/>
              <a:p/>
            </p:txBody>
          </p:sp>
          <p:sp>
            <p:nvSpPr>
              <p:cNvPr id="1393" name="Google Shape;1393;p34"/>
              <p:cNvSpPr/>
              <p:nvPr/>
            </p:nvSpPr>
            <p:spPr>
              <a:xfrm>
                <a:off x="276200" y="1011675"/>
                <a:ext cx="3216225" cy="1319125"/>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4683919"/>
            <a:ext cx="2133600" cy="357188"/>
          </a:xfrm>
        </p:spPr>
        <p:txBody>
          <a:bodyPr/>
          <a:lstStyle/>
          <a:p>
            <a:pPr lvl="0"/>
            <a:endParaRPr lang="en-US"/>
          </a:p>
        </p:txBody>
      </p:sp>
      <p:sp>
        <p:nvSpPr>
          <p:cNvPr id="5" name="Footer Placeholder 4"/>
          <p:cNvSpPr>
            <a:spLocks noGrp="1"/>
          </p:cNvSpPr>
          <p:nvPr>
            <p:ph type="ftr" sz="quarter" idx="11"/>
          </p:nvPr>
        </p:nvSpPr>
        <p:spPr>
          <a:xfrm>
            <a:off x="3124200" y="4683919"/>
            <a:ext cx="2895600" cy="357188"/>
          </a:xfrm>
        </p:spPr>
        <p:txBody>
          <a:bodyPr/>
          <a:lstStyle/>
          <a:p>
            <a:pPr lvl="0"/>
            <a:endParaRPr lang="en-US"/>
          </a:p>
        </p:txBody>
      </p:sp>
      <p:sp>
        <p:nvSpPr>
          <p:cNvPr id="6" name="Slide Number Placeholder 5"/>
          <p:cNvSpPr>
            <a:spLocks noGrp="1"/>
          </p:cNvSpPr>
          <p:nvPr>
            <p:ph type="sldNum" sz="quarter" idx="12"/>
          </p:nvPr>
        </p:nvSpPr>
        <p:spPr>
          <a:xfrm>
            <a:off x="6553200" y="4683919"/>
            <a:ext cx="2133600" cy="357188"/>
          </a:xfrm>
        </p:spPr>
        <p:txBody>
          <a:bodyPr/>
          <a:lstStyle/>
          <a:p>
            <a:pPr lvl="0"/>
            <a:fld id="{9A0DB2DC-4C9A-4742-B13C-FB6460FD3503}" type="slidenum">
              <a:rPr lang="en-US"/>
            </a:fld>
            <a:endParaRPr lang="en-US"/>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98"/>
        <p:cNvGrpSpPr/>
        <p:nvPr/>
      </p:nvGrpSpPr>
      <p:grpSpPr>
        <a:xfrm>
          <a:off x="0" y="0"/>
          <a:ext cx="0" cy="0"/>
          <a:chOff x="0" y="0"/>
          <a:chExt cx="0" cy="0"/>
        </a:xfrm>
      </p:grpSpPr>
      <p:grpSp>
        <p:nvGrpSpPr>
          <p:cNvPr id="99" name="Google Shape;99;p4"/>
          <p:cNvGrpSpPr/>
          <p:nvPr/>
        </p:nvGrpSpPr>
        <p:grpSpPr>
          <a:xfrm>
            <a:off x="128550" y="126893"/>
            <a:ext cx="8887995" cy="4890320"/>
            <a:chOff x="372900" y="317225"/>
            <a:chExt cx="8399164" cy="4509701"/>
          </a:xfrm>
        </p:grpSpPr>
        <p:sp>
          <p:nvSpPr>
            <p:cNvPr id="100" name="Google Shape;100;p4"/>
            <p:cNvSpPr/>
            <p:nvPr/>
          </p:nvSpPr>
          <p:spPr>
            <a:xfrm>
              <a:off x="372900" y="317225"/>
              <a:ext cx="8398917" cy="4509412"/>
            </a:xfrm>
            <a:custGeom>
              <a:avLst/>
              <a:gdLst/>
              <a:ahLst/>
              <a:cxnLst/>
              <a:rect l="l" t="t" r="r" b="b"/>
              <a:pathLst>
                <a:path w="285362" h="153212" extrusionOk="0">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spcFirstLastPara="1" wrap="square" lIns="68568" tIns="68568" rIns="68568" bIns="68568" anchor="ctr" anchorCtr="0">
              <a:noAutofit/>
            </a:bodyPr>
            <a:lstStyle/>
            <a:p>
              <a:pPr marL="0" lvl="0" indent="0" algn="l" rtl="0">
                <a:spcBef>
                  <a:spcPts val="0"/>
                </a:spcBef>
                <a:spcAft>
                  <a:spcPts val="0"/>
                </a:spcAft>
                <a:buNone/>
              </a:pPr>
              <a:endParaRPr sz="1050"/>
            </a:p>
          </p:txBody>
        </p:sp>
        <p:grpSp>
          <p:nvGrpSpPr>
            <p:cNvPr id="101" name="Google Shape;101;p4"/>
            <p:cNvGrpSpPr/>
            <p:nvPr/>
          </p:nvGrpSpPr>
          <p:grpSpPr>
            <a:xfrm>
              <a:off x="372900" y="317424"/>
              <a:ext cx="8399164" cy="4509502"/>
              <a:chOff x="-75" y="-4650"/>
              <a:chExt cx="9155400" cy="5153127"/>
            </a:xfrm>
          </p:grpSpPr>
          <p:cxnSp>
            <p:nvCxnSpPr>
              <p:cNvPr id="102" name="Google Shape;102;p4"/>
              <p:cNvCxnSpPr/>
              <p:nvPr/>
            </p:nvCxnSpPr>
            <p:spPr>
              <a:xfrm>
                <a:off x="212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03" name="Google Shape;103;p4"/>
              <p:cNvCxnSpPr/>
              <p:nvPr/>
            </p:nvCxnSpPr>
            <p:spPr>
              <a:xfrm>
                <a:off x="648443"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104" name="Google Shape;104;p4"/>
              <p:cNvCxnSpPr/>
              <p:nvPr/>
            </p:nvCxnSpPr>
            <p:spPr>
              <a:xfrm>
                <a:off x="10844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05" name="Google Shape;105;p4"/>
              <p:cNvCxnSpPr/>
              <p:nvPr/>
            </p:nvCxnSpPr>
            <p:spPr>
              <a:xfrm>
                <a:off x="1520363" y="388677"/>
                <a:ext cx="0" cy="4759800"/>
              </a:xfrm>
              <a:prstGeom prst="straightConnector1">
                <a:avLst/>
              </a:prstGeom>
              <a:noFill/>
              <a:ln w="9525" cap="flat" cmpd="sng">
                <a:solidFill>
                  <a:schemeClr val="lt1"/>
                </a:solidFill>
                <a:prstDash val="solid"/>
                <a:round/>
                <a:headEnd type="none" w="med" len="med"/>
                <a:tailEnd type="none" w="med" len="med"/>
              </a:ln>
            </p:spPr>
          </p:cxnSp>
          <p:cxnSp>
            <p:nvCxnSpPr>
              <p:cNvPr id="106" name="Google Shape;106;p4"/>
              <p:cNvCxnSpPr/>
              <p:nvPr/>
            </p:nvCxnSpPr>
            <p:spPr>
              <a:xfrm>
                <a:off x="1956296" y="399048"/>
                <a:ext cx="0" cy="4749000"/>
              </a:xfrm>
              <a:prstGeom prst="straightConnector1">
                <a:avLst/>
              </a:prstGeom>
              <a:noFill/>
              <a:ln w="9525" cap="flat" cmpd="sng">
                <a:solidFill>
                  <a:schemeClr val="lt1"/>
                </a:solidFill>
                <a:prstDash val="solid"/>
                <a:round/>
                <a:headEnd type="none" w="med" len="med"/>
                <a:tailEnd type="none" w="med" len="med"/>
              </a:ln>
            </p:spPr>
          </p:cxnSp>
          <p:cxnSp>
            <p:nvCxnSpPr>
              <p:cNvPr id="107" name="Google Shape;107;p4"/>
              <p:cNvCxnSpPr/>
              <p:nvPr/>
            </p:nvCxnSpPr>
            <p:spPr>
              <a:xfrm>
                <a:off x="23922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08" name="Google Shape;108;p4"/>
              <p:cNvCxnSpPr/>
              <p:nvPr/>
            </p:nvCxnSpPr>
            <p:spPr>
              <a:xfrm>
                <a:off x="282819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109" name="Google Shape;109;p4"/>
              <p:cNvCxnSpPr/>
              <p:nvPr/>
            </p:nvCxnSpPr>
            <p:spPr>
              <a:xfrm>
                <a:off x="32641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10" name="Google Shape;110;p4"/>
              <p:cNvCxnSpPr/>
              <p:nvPr/>
            </p:nvCxnSpPr>
            <p:spPr>
              <a:xfrm>
                <a:off x="370011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111" name="Google Shape;111;p4"/>
              <p:cNvCxnSpPr/>
              <p:nvPr/>
            </p:nvCxnSpPr>
            <p:spPr>
              <a:xfrm>
                <a:off x="41360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12" name="Google Shape;112;p4"/>
              <p:cNvCxnSpPr/>
              <p:nvPr/>
            </p:nvCxnSpPr>
            <p:spPr>
              <a:xfrm>
                <a:off x="4572004"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113" name="Google Shape;113;p4"/>
              <p:cNvCxnSpPr/>
              <p:nvPr/>
            </p:nvCxnSpPr>
            <p:spPr>
              <a:xfrm>
                <a:off x="50079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14" name="Google Shape;114;p4"/>
              <p:cNvCxnSpPr/>
              <p:nvPr/>
            </p:nvCxnSpPr>
            <p:spPr>
              <a:xfrm>
                <a:off x="5443897"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115" name="Google Shape;115;p4"/>
              <p:cNvCxnSpPr/>
              <p:nvPr/>
            </p:nvCxnSpPr>
            <p:spPr>
              <a:xfrm>
                <a:off x="58798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16" name="Google Shape;116;p4"/>
              <p:cNvCxnSpPr/>
              <p:nvPr/>
            </p:nvCxnSpPr>
            <p:spPr>
              <a:xfrm>
                <a:off x="6315790"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117" name="Google Shape;117;p4"/>
              <p:cNvCxnSpPr/>
              <p:nvPr/>
            </p:nvCxnSpPr>
            <p:spPr>
              <a:xfrm>
                <a:off x="67517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18" name="Google Shape;118;p4"/>
              <p:cNvCxnSpPr/>
              <p:nvPr/>
            </p:nvCxnSpPr>
            <p:spPr>
              <a:xfrm>
                <a:off x="7187711" y="373136"/>
                <a:ext cx="0" cy="4775100"/>
              </a:xfrm>
              <a:prstGeom prst="straightConnector1">
                <a:avLst/>
              </a:prstGeom>
              <a:noFill/>
              <a:ln w="9525" cap="flat" cmpd="sng">
                <a:solidFill>
                  <a:schemeClr val="lt1"/>
                </a:solidFill>
                <a:prstDash val="solid"/>
                <a:round/>
                <a:headEnd type="none" w="med" len="med"/>
                <a:tailEnd type="none" w="med" len="med"/>
              </a:ln>
            </p:spPr>
          </p:cxnSp>
          <p:cxnSp>
            <p:nvCxnSpPr>
              <p:cNvPr id="119" name="Google Shape;119;p4"/>
              <p:cNvCxnSpPr/>
              <p:nvPr/>
            </p:nvCxnSpPr>
            <p:spPr>
              <a:xfrm>
                <a:off x="7623644"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120" name="Google Shape;120;p4"/>
              <p:cNvCxnSpPr/>
              <p:nvPr/>
            </p:nvCxnSpPr>
            <p:spPr>
              <a:xfrm>
                <a:off x="80596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21" name="Google Shape;121;p4"/>
              <p:cNvCxnSpPr/>
              <p:nvPr/>
            </p:nvCxnSpPr>
            <p:spPr>
              <a:xfrm>
                <a:off x="8495538"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122" name="Google Shape;122;p4"/>
              <p:cNvCxnSpPr/>
              <p:nvPr/>
            </p:nvCxnSpPr>
            <p:spPr>
              <a:xfrm>
                <a:off x="8931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23" name="Google Shape;123;p4"/>
              <p:cNvCxnSpPr/>
              <p:nvPr/>
            </p:nvCxnSpPr>
            <p:spPr>
              <a:xfrm rot="10800000">
                <a:off x="-75" y="4351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24" name="Google Shape;124;p4"/>
              <p:cNvCxnSpPr/>
              <p:nvPr/>
            </p:nvCxnSpPr>
            <p:spPr>
              <a:xfrm rot="10800000">
                <a:off x="-75" y="8917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25" name="Google Shape;125;p4"/>
              <p:cNvCxnSpPr/>
              <p:nvPr/>
            </p:nvCxnSpPr>
            <p:spPr>
              <a:xfrm rot="10800000">
                <a:off x="-75" y="13483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26" name="Google Shape;126;p4"/>
              <p:cNvCxnSpPr/>
              <p:nvPr/>
            </p:nvCxnSpPr>
            <p:spPr>
              <a:xfrm rot="10800000">
                <a:off x="-75" y="18048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27" name="Google Shape;127;p4"/>
              <p:cNvCxnSpPr/>
              <p:nvPr/>
            </p:nvCxnSpPr>
            <p:spPr>
              <a:xfrm rot="10800000">
                <a:off x="-75" y="22614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28" name="Google Shape;128;p4"/>
              <p:cNvCxnSpPr/>
              <p:nvPr/>
            </p:nvCxnSpPr>
            <p:spPr>
              <a:xfrm rot="10800000">
                <a:off x="-75" y="27180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29" name="Google Shape;129;p4"/>
              <p:cNvCxnSpPr/>
              <p:nvPr/>
            </p:nvCxnSpPr>
            <p:spPr>
              <a:xfrm rot="10800000">
                <a:off x="-75" y="31746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30" name="Google Shape;130;p4"/>
              <p:cNvCxnSpPr/>
              <p:nvPr/>
            </p:nvCxnSpPr>
            <p:spPr>
              <a:xfrm rot="10800000">
                <a:off x="-75" y="36311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31" name="Google Shape;131;p4"/>
              <p:cNvCxnSpPr/>
              <p:nvPr/>
            </p:nvCxnSpPr>
            <p:spPr>
              <a:xfrm rot="10800000">
                <a:off x="-75" y="40877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32" name="Google Shape;132;p4"/>
              <p:cNvCxnSpPr/>
              <p:nvPr/>
            </p:nvCxnSpPr>
            <p:spPr>
              <a:xfrm rot="10800000">
                <a:off x="-75" y="45443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33" name="Google Shape;133;p4"/>
              <p:cNvCxnSpPr/>
              <p:nvPr/>
            </p:nvCxnSpPr>
            <p:spPr>
              <a:xfrm rot="10800000">
                <a:off x="-75" y="5000900"/>
                <a:ext cx="9155400" cy="0"/>
              </a:xfrm>
              <a:prstGeom prst="straightConnector1">
                <a:avLst/>
              </a:prstGeom>
              <a:noFill/>
              <a:ln w="9525" cap="flat" cmpd="sng">
                <a:solidFill>
                  <a:schemeClr val="lt1"/>
                </a:solidFill>
                <a:prstDash val="solid"/>
                <a:round/>
                <a:headEnd type="none" w="med" len="med"/>
                <a:tailEnd type="none" w="med" len="med"/>
              </a:ln>
            </p:spPr>
          </p:cxnSp>
        </p:grpSp>
      </p:grpSp>
      <p:sp>
        <p:nvSpPr>
          <p:cNvPr id="134" name="Google Shape;134;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342900" lvl="0" indent="-238125" rtl="0">
              <a:lnSpc>
                <a:spcPct val="115000"/>
              </a:lnSpc>
              <a:spcBef>
                <a:spcPts val="0"/>
              </a:spcBef>
              <a:spcAft>
                <a:spcPts val="0"/>
              </a:spcAft>
              <a:buClr>
                <a:srgbClr val="434343"/>
              </a:buClr>
              <a:buSzPts val="1400"/>
              <a:buChar char="●"/>
              <a:defRPr sz="1050">
                <a:solidFill>
                  <a:srgbClr val="434343"/>
                </a:solidFill>
              </a:defRPr>
            </a:lvl1pPr>
            <a:lvl2pPr marL="685800" lvl="1" indent="-238125" rtl="0">
              <a:lnSpc>
                <a:spcPct val="115000"/>
              </a:lnSpc>
              <a:spcBef>
                <a:spcPts val="0"/>
              </a:spcBef>
              <a:spcAft>
                <a:spcPts val="0"/>
              </a:spcAft>
              <a:buClr>
                <a:srgbClr val="434343"/>
              </a:buClr>
              <a:buSzPts val="1400"/>
              <a:buChar char="○"/>
              <a:defRPr>
                <a:solidFill>
                  <a:srgbClr val="434343"/>
                </a:solidFill>
              </a:defRPr>
            </a:lvl2pPr>
            <a:lvl3pPr marL="1028700" lvl="2" indent="-238125" rtl="0">
              <a:lnSpc>
                <a:spcPct val="115000"/>
              </a:lnSpc>
              <a:spcBef>
                <a:spcPts val="0"/>
              </a:spcBef>
              <a:spcAft>
                <a:spcPts val="0"/>
              </a:spcAft>
              <a:buClr>
                <a:srgbClr val="434343"/>
              </a:buClr>
              <a:buSzPts val="1400"/>
              <a:buChar char="■"/>
              <a:defRPr>
                <a:solidFill>
                  <a:srgbClr val="434343"/>
                </a:solidFill>
              </a:defRPr>
            </a:lvl3pPr>
            <a:lvl4pPr marL="1371600" lvl="3" indent="-238125" rtl="0">
              <a:lnSpc>
                <a:spcPct val="115000"/>
              </a:lnSpc>
              <a:spcBef>
                <a:spcPts val="0"/>
              </a:spcBef>
              <a:spcAft>
                <a:spcPts val="0"/>
              </a:spcAft>
              <a:buClr>
                <a:srgbClr val="434343"/>
              </a:buClr>
              <a:buSzPts val="1400"/>
              <a:buChar char="●"/>
              <a:defRPr>
                <a:solidFill>
                  <a:srgbClr val="434343"/>
                </a:solidFill>
              </a:defRPr>
            </a:lvl4pPr>
            <a:lvl5pPr marL="1714500" lvl="4" indent="-238125" rtl="0">
              <a:lnSpc>
                <a:spcPct val="115000"/>
              </a:lnSpc>
              <a:spcBef>
                <a:spcPts val="0"/>
              </a:spcBef>
              <a:spcAft>
                <a:spcPts val="0"/>
              </a:spcAft>
              <a:buClr>
                <a:srgbClr val="434343"/>
              </a:buClr>
              <a:buSzPts val="1400"/>
              <a:buChar char="○"/>
              <a:defRPr>
                <a:solidFill>
                  <a:srgbClr val="434343"/>
                </a:solidFill>
              </a:defRPr>
            </a:lvl5pPr>
            <a:lvl6pPr marL="2057400" lvl="5" indent="-238125" rtl="0">
              <a:lnSpc>
                <a:spcPct val="115000"/>
              </a:lnSpc>
              <a:spcBef>
                <a:spcPts val="0"/>
              </a:spcBef>
              <a:spcAft>
                <a:spcPts val="0"/>
              </a:spcAft>
              <a:buClr>
                <a:srgbClr val="434343"/>
              </a:buClr>
              <a:buSzPts val="1400"/>
              <a:buChar char="■"/>
              <a:defRPr>
                <a:solidFill>
                  <a:srgbClr val="434343"/>
                </a:solidFill>
              </a:defRPr>
            </a:lvl6pPr>
            <a:lvl7pPr marL="2400300" lvl="6" indent="-238125" rtl="0">
              <a:lnSpc>
                <a:spcPct val="115000"/>
              </a:lnSpc>
              <a:spcBef>
                <a:spcPts val="0"/>
              </a:spcBef>
              <a:spcAft>
                <a:spcPts val="0"/>
              </a:spcAft>
              <a:buClr>
                <a:srgbClr val="434343"/>
              </a:buClr>
              <a:buSzPts val="1400"/>
              <a:buChar char="●"/>
              <a:defRPr>
                <a:solidFill>
                  <a:srgbClr val="434343"/>
                </a:solidFill>
              </a:defRPr>
            </a:lvl7pPr>
            <a:lvl8pPr marL="2743200" lvl="7" indent="-238125" rtl="0">
              <a:lnSpc>
                <a:spcPct val="115000"/>
              </a:lnSpc>
              <a:spcBef>
                <a:spcPts val="0"/>
              </a:spcBef>
              <a:spcAft>
                <a:spcPts val="0"/>
              </a:spcAft>
              <a:buClr>
                <a:srgbClr val="434343"/>
              </a:buClr>
              <a:buSzPts val="1400"/>
              <a:buChar char="○"/>
              <a:defRPr>
                <a:solidFill>
                  <a:srgbClr val="434343"/>
                </a:solidFill>
              </a:defRPr>
            </a:lvl8pPr>
            <a:lvl9pPr marL="3086100" lvl="8" indent="-238125" rtl="0">
              <a:lnSpc>
                <a:spcPct val="115000"/>
              </a:lnSpc>
              <a:spcBef>
                <a:spcPts val="0"/>
              </a:spcBef>
              <a:spcAft>
                <a:spcPts val="0"/>
              </a:spcAft>
              <a:buClr>
                <a:srgbClr val="434343"/>
              </a:buClr>
              <a:buSzPts val="1400"/>
              <a:buChar char="■"/>
              <a:defRPr>
                <a:solidFill>
                  <a:srgbClr val="434343"/>
                </a:solidFill>
              </a:defRPr>
            </a:lvl9pPr>
          </a:lstStyle>
          <a:p/>
        </p:txBody>
      </p:sp>
      <p:sp>
        <p:nvSpPr>
          <p:cNvPr id="135" name="Google Shape;135;p4"/>
          <p:cNvSpPr txBox="1">
            <a:spLocks noGrp="1"/>
          </p:cNvSpPr>
          <p:nvPr>
            <p:ph type="title"/>
          </p:nvPr>
        </p:nvSpPr>
        <p:spPr>
          <a:xfrm>
            <a:off x="720000" y="5212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 name="Shape 44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49"/>
        <p:cNvGrpSpPr/>
        <p:nvPr/>
      </p:nvGrpSpPr>
      <p:grpSpPr>
        <a:xfrm>
          <a:off x="0" y="0"/>
          <a:ext cx="0" cy="0"/>
          <a:chOff x="0" y="0"/>
          <a:chExt cx="0" cy="0"/>
        </a:xfrm>
      </p:grpSpPr>
      <p:grpSp>
        <p:nvGrpSpPr>
          <p:cNvPr id="450" name="Google Shape;450;p13"/>
          <p:cNvGrpSpPr/>
          <p:nvPr/>
        </p:nvGrpSpPr>
        <p:grpSpPr>
          <a:xfrm>
            <a:off x="-790500" y="56591"/>
            <a:ext cx="10963438" cy="5662371"/>
            <a:chOff x="-790500" y="56591"/>
            <a:chExt cx="10963438" cy="5662371"/>
          </a:xfrm>
        </p:grpSpPr>
        <p:sp>
          <p:nvSpPr>
            <p:cNvPr id="451" name="Google Shape;451;p13"/>
            <p:cNvSpPr/>
            <p:nvPr/>
          </p:nvSpPr>
          <p:spPr>
            <a:xfrm rot="-5226109">
              <a:off x="-345708" y="3664495"/>
              <a:ext cx="1588607" cy="2400941"/>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452;p13"/>
            <p:cNvSpPr/>
            <p:nvPr/>
          </p:nvSpPr>
          <p:spPr>
            <a:xfrm>
              <a:off x="8202183" y="56591"/>
              <a:ext cx="900635" cy="820211"/>
            </a:xfrm>
            <a:custGeom>
              <a:avLst/>
              <a:gdLst/>
              <a:ahLst/>
              <a:cxnLst/>
              <a:rect l="l" t="t" r="r" b="b"/>
              <a:pathLst>
                <a:path w="44279" h="40325" extrusionOk="0">
                  <a:moveTo>
                    <a:pt x="21084" y="0"/>
                  </a:moveTo>
                  <a:cubicBezTo>
                    <a:pt x="7224" y="2045"/>
                    <a:pt x="3199" y="9269"/>
                    <a:pt x="1611" y="17494"/>
                  </a:cubicBezTo>
                  <a:cubicBezTo>
                    <a:pt x="0" y="25697"/>
                    <a:pt x="5853" y="38817"/>
                    <a:pt x="16537" y="40100"/>
                  </a:cubicBezTo>
                  <a:cubicBezTo>
                    <a:pt x="17740" y="40245"/>
                    <a:pt x="19018" y="40325"/>
                    <a:pt x="20340" y="40325"/>
                  </a:cubicBezTo>
                  <a:cubicBezTo>
                    <a:pt x="30724" y="40325"/>
                    <a:pt x="43764" y="35416"/>
                    <a:pt x="43995" y="18777"/>
                  </a:cubicBezTo>
                  <a:cubicBezTo>
                    <a:pt x="44278" y="0"/>
                    <a:pt x="21084" y="0"/>
                    <a:pt x="21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13"/>
            <p:cNvSpPr/>
            <p:nvPr/>
          </p:nvSpPr>
          <p:spPr>
            <a:xfrm>
              <a:off x="329463" y="1161838"/>
              <a:ext cx="239681" cy="238987"/>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454;p13"/>
            <p:cNvSpPr/>
            <p:nvPr/>
          </p:nvSpPr>
          <p:spPr>
            <a:xfrm>
              <a:off x="-99268" y="3550833"/>
              <a:ext cx="428752" cy="427510"/>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13"/>
            <p:cNvSpPr/>
            <p:nvPr/>
          </p:nvSpPr>
          <p:spPr>
            <a:xfrm rot="-5400000">
              <a:off x="7419863" y="3303119"/>
              <a:ext cx="2434542" cy="2046019"/>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56" name="Google Shape;456;p13"/>
            <p:cNvGrpSpPr/>
            <p:nvPr/>
          </p:nvGrpSpPr>
          <p:grpSpPr>
            <a:xfrm>
              <a:off x="8282838" y="1848613"/>
              <a:ext cx="1890100" cy="3864775"/>
              <a:chOff x="7669813" y="1373938"/>
              <a:chExt cx="1890100" cy="3864775"/>
            </a:xfrm>
          </p:grpSpPr>
          <p:sp>
            <p:nvSpPr>
              <p:cNvPr id="457" name="Google Shape;457;p13"/>
              <p:cNvSpPr/>
              <p:nvPr/>
            </p:nvSpPr>
            <p:spPr>
              <a:xfrm>
                <a:off x="8750747" y="303063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13"/>
              <p:cNvSpPr/>
              <p:nvPr/>
            </p:nvSpPr>
            <p:spPr>
              <a:xfrm>
                <a:off x="7669813" y="1373938"/>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459" name="Google Shape;459;p13"/>
          <p:cNvSpPr txBox="1">
            <a:spLocks noGrp="1"/>
          </p:cNvSpPr>
          <p:nvPr>
            <p:ph type="subTitle" idx="1"/>
          </p:nvPr>
        </p:nvSpPr>
        <p:spPr>
          <a:xfrm>
            <a:off x="3654525" y="14453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460" name="Google Shape;460;p13"/>
          <p:cNvSpPr txBox="1">
            <a:spLocks noGrp="1"/>
          </p:cNvSpPr>
          <p:nvPr>
            <p:ph type="title"/>
          </p:nvPr>
        </p:nvSpPr>
        <p:spPr>
          <a:xfrm>
            <a:off x="713250"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61" name="Google Shape;461;p13"/>
          <p:cNvSpPr txBox="1">
            <a:spLocks noGrp="1"/>
          </p:cNvSpPr>
          <p:nvPr>
            <p:ph type="subTitle" idx="2"/>
          </p:nvPr>
        </p:nvSpPr>
        <p:spPr>
          <a:xfrm>
            <a:off x="1794296" y="14453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panose="020E0602050203020307"/>
                <a:ea typeface="Marcellus" panose="020E0602050203020307"/>
                <a:cs typeface="Marcellus" panose="020E0602050203020307"/>
                <a:sym typeface="Marcellus" panose="020E0602050203020307"/>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p:txBody>
      </p:sp>
      <p:sp>
        <p:nvSpPr>
          <p:cNvPr id="462" name="Google Shape;462;p13"/>
          <p:cNvSpPr txBox="1">
            <a:spLocks noGrp="1"/>
          </p:cNvSpPr>
          <p:nvPr>
            <p:ph type="title" idx="3" hasCustomPrompt="1"/>
          </p:nvPr>
        </p:nvSpPr>
        <p:spPr>
          <a:xfrm>
            <a:off x="913875" y="14453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3" name="Google Shape;463;p13"/>
          <p:cNvSpPr txBox="1">
            <a:spLocks noGrp="1"/>
          </p:cNvSpPr>
          <p:nvPr>
            <p:ph type="subTitle" idx="4"/>
          </p:nvPr>
        </p:nvSpPr>
        <p:spPr>
          <a:xfrm>
            <a:off x="3654525" y="19564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464" name="Google Shape;464;p13"/>
          <p:cNvSpPr txBox="1">
            <a:spLocks noGrp="1"/>
          </p:cNvSpPr>
          <p:nvPr>
            <p:ph type="subTitle" idx="5"/>
          </p:nvPr>
        </p:nvSpPr>
        <p:spPr>
          <a:xfrm>
            <a:off x="1794296" y="19564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panose="020E0602050203020307"/>
                <a:ea typeface="Marcellus" panose="020E0602050203020307"/>
                <a:cs typeface="Marcellus" panose="020E0602050203020307"/>
                <a:sym typeface="Marcellus" panose="020E0602050203020307"/>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p:txBody>
      </p:sp>
      <p:sp>
        <p:nvSpPr>
          <p:cNvPr id="465" name="Google Shape;465;p13"/>
          <p:cNvSpPr txBox="1">
            <a:spLocks noGrp="1"/>
          </p:cNvSpPr>
          <p:nvPr>
            <p:ph type="title" idx="6" hasCustomPrompt="1"/>
          </p:nvPr>
        </p:nvSpPr>
        <p:spPr>
          <a:xfrm>
            <a:off x="913875" y="19564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6" name="Google Shape;466;p13"/>
          <p:cNvSpPr txBox="1">
            <a:spLocks noGrp="1"/>
          </p:cNvSpPr>
          <p:nvPr>
            <p:ph type="subTitle" idx="7"/>
          </p:nvPr>
        </p:nvSpPr>
        <p:spPr>
          <a:xfrm>
            <a:off x="3654525" y="24675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467" name="Google Shape;467;p13"/>
          <p:cNvSpPr txBox="1">
            <a:spLocks noGrp="1"/>
          </p:cNvSpPr>
          <p:nvPr>
            <p:ph type="subTitle" idx="8"/>
          </p:nvPr>
        </p:nvSpPr>
        <p:spPr>
          <a:xfrm>
            <a:off x="1794296" y="24675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panose="020E0602050203020307"/>
                <a:ea typeface="Marcellus" panose="020E0602050203020307"/>
                <a:cs typeface="Marcellus" panose="020E0602050203020307"/>
                <a:sym typeface="Marcellus" panose="020E0602050203020307"/>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p:txBody>
      </p:sp>
      <p:sp>
        <p:nvSpPr>
          <p:cNvPr id="468" name="Google Shape;468;p13"/>
          <p:cNvSpPr txBox="1">
            <a:spLocks noGrp="1"/>
          </p:cNvSpPr>
          <p:nvPr>
            <p:ph type="title" idx="9" hasCustomPrompt="1"/>
          </p:nvPr>
        </p:nvSpPr>
        <p:spPr>
          <a:xfrm>
            <a:off x="913875" y="24675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9" name="Google Shape;469;p13"/>
          <p:cNvSpPr txBox="1">
            <a:spLocks noGrp="1"/>
          </p:cNvSpPr>
          <p:nvPr>
            <p:ph type="subTitle" idx="13"/>
          </p:nvPr>
        </p:nvSpPr>
        <p:spPr>
          <a:xfrm>
            <a:off x="3654525" y="29786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470" name="Google Shape;470;p13"/>
          <p:cNvSpPr txBox="1">
            <a:spLocks noGrp="1"/>
          </p:cNvSpPr>
          <p:nvPr>
            <p:ph type="subTitle" idx="14"/>
          </p:nvPr>
        </p:nvSpPr>
        <p:spPr>
          <a:xfrm>
            <a:off x="1794296" y="29786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panose="020E0602050203020307"/>
                <a:ea typeface="Marcellus" panose="020E0602050203020307"/>
                <a:cs typeface="Marcellus" panose="020E0602050203020307"/>
                <a:sym typeface="Marcellus" panose="020E0602050203020307"/>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p:txBody>
      </p:sp>
      <p:sp>
        <p:nvSpPr>
          <p:cNvPr id="471" name="Google Shape;471;p13"/>
          <p:cNvSpPr txBox="1">
            <a:spLocks noGrp="1"/>
          </p:cNvSpPr>
          <p:nvPr>
            <p:ph type="title" idx="15" hasCustomPrompt="1"/>
          </p:nvPr>
        </p:nvSpPr>
        <p:spPr>
          <a:xfrm>
            <a:off x="913875" y="29786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2" name="Google Shape;472;p13"/>
          <p:cNvSpPr txBox="1">
            <a:spLocks noGrp="1"/>
          </p:cNvSpPr>
          <p:nvPr>
            <p:ph type="subTitle" idx="16"/>
          </p:nvPr>
        </p:nvSpPr>
        <p:spPr>
          <a:xfrm>
            <a:off x="3654525" y="34897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473" name="Google Shape;473;p13"/>
          <p:cNvSpPr txBox="1">
            <a:spLocks noGrp="1"/>
          </p:cNvSpPr>
          <p:nvPr>
            <p:ph type="subTitle" idx="17"/>
          </p:nvPr>
        </p:nvSpPr>
        <p:spPr>
          <a:xfrm>
            <a:off x="1794296" y="34897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panose="020E0602050203020307"/>
                <a:ea typeface="Marcellus" panose="020E0602050203020307"/>
                <a:cs typeface="Marcellus" panose="020E0602050203020307"/>
                <a:sym typeface="Marcellus" panose="020E0602050203020307"/>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p:txBody>
      </p:sp>
      <p:sp>
        <p:nvSpPr>
          <p:cNvPr id="474" name="Google Shape;474;p13"/>
          <p:cNvSpPr txBox="1">
            <a:spLocks noGrp="1"/>
          </p:cNvSpPr>
          <p:nvPr>
            <p:ph type="title" idx="18" hasCustomPrompt="1"/>
          </p:nvPr>
        </p:nvSpPr>
        <p:spPr>
          <a:xfrm>
            <a:off x="913875" y="34897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4">
  <p:cSld name="CUSTOM_13_2">
    <p:spTree>
      <p:nvGrpSpPr>
        <p:cNvPr id="1" name="Shape 711"/>
        <p:cNvGrpSpPr/>
        <p:nvPr/>
      </p:nvGrpSpPr>
      <p:grpSpPr>
        <a:xfrm>
          <a:off x="0" y="0"/>
          <a:ext cx="0" cy="0"/>
          <a:chOff x="0" y="0"/>
          <a:chExt cx="0" cy="0"/>
        </a:xfrm>
      </p:grpSpPr>
      <p:grpSp>
        <p:nvGrpSpPr>
          <p:cNvPr id="712" name="Google Shape;712;p21"/>
          <p:cNvGrpSpPr/>
          <p:nvPr/>
        </p:nvGrpSpPr>
        <p:grpSpPr>
          <a:xfrm>
            <a:off x="-1260122" y="-887040"/>
            <a:ext cx="11513318" cy="7109780"/>
            <a:chOff x="-1260122" y="-887040"/>
            <a:chExt cx="11513318" cy="7109780"/>
          </a:xfrm>
        </p:grpSpPr>
        <p:sp>
          <p:nvSpPr>
            <p:cNvPr id="713" name="Google Shape;713;p21"/>
            <p:cNvSpPr/>
            <p:nvPr/>
          </p:nvSpPr>
          <p:spPr>
            <a:xfrm rot="-5565658" flipH="1">
              <a:off x="-546388" y="-1366337"/>
              <a:ext cx="2558015" cy="3866755"/>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4" name="Google Shape;714;p21"/>
            <p:cNvSpPr/>
            <p:nvPr/>
          </p:nvSpPr>
          <p:spPr>
            <a:xfrm flipH="1">
              <a:off x="-572978" y="4170900"/>
              <a:ext cx="1813318" cy="1601581"/>
            </a:xfrm>
            <a:custGeom>
              <a:avLst/>
              <a:gdLst/>
              <a:ahLst/>
              <a:cxnLst/>
              <a:rect l="l" t="t" r="r" b="b"/>
              <a:pathLst>
                <a:path w="64744" h="57184" extrusionOk="0">
                  <a:moveTo>
                    <a:pt x="54355" y="1"/>
                  </a:moveTo>
                  <a:cubicBezTo>
                    <a:pt x="53398" y="1"/>
                    <a:pt x="52441" y="12"/>
                    <a:pt x="51484" y="44"/>
                  </a:cubicBezTo>
                  <a:cubicBezTo>
                    <a:pt x="48576" y="137"/>
                    <a:pt x="45528" y="416"/>
                    <a:pt x="42969" y="1905"/>
                  </a:cubicBezTo>
                  <a:cubicBezTo>
                    <a:pt x="40224" y="3510"/>
                    <a:pt x="38758" y="6372"/>
                    <a:pt x="38014" y="9373"/>
                  </a:cubicBezTo>
                  <a:cubicBezTo>
                    <a:pt x="36920" y="13932"/>
                    <a:pt x="36944" y="18585"/>
                    <a:pt x="35013" y="22982"/>
                  </a:cubicBezTo>
                  <a:cubicBezTo>
                    <a:pt x="33710" y="25937"/>
                    <a:pt x="31663" y="28472"/>
                    <a:pt x="28778" y="29984"/>
                  </a:cubicBezTo>
                  <a:cubicBezTo>
                    <a:pt x="26359" y="31264"/>
                    <a:pt x="23613" y="31752"/>
                    <a:pt x="20938" y="32194"/>
                  </a:cubicBezTo>
                  <a:cubicBezTo>
                    <a:pt x="15843" y="33055"/>
                    <a:pt x="10609" y="34032"/>
                    <a:pt x="7352" y="38452"/>
                  </a:cubicBezTo>
                  <a:cubicBezTo>
                    <a:pt x="3583" y="43547"/>
                    <a:pt x="1" y="55249"/>
                    <a:pt x="8794" y="57180"/>
                  </a:cubicBezTo>
                  <a:cubicBezTo>
                    <a:pt x="8809" y="57182"/>
                    <a:pt x="8824" y="57184"/>
                    <a:pt x="8841" y="57184"/>
                  </a:cubicBezTo>
                  <a:cubicBezTo>
                    <a:pt x="9129" y="57184"/>
                    <a:pt x="9769" y="56826"/>
                    <a:pt x="9329" y="56738"/>
                  </a:cubicBezTo>
                  <a:cubicBezTo>
                    <a:pt x="954" y="54923"/>
                    <a:pt x="4584" y="44036"/>
                    <a:pt x="7701" y="39081"/>
                  </a:cubicBezTo>
                  <a:cubicBezTo>
                    <a:pt x="10725" y="34265"/>
                    <a:pt x="16216" y="33427"/>
                    <a:pt x="21357" y="32543"/>
                  </a:cubicBezTo>
                  <a:cubicBezTo>
                    <a:pt x="26266" y="31706"/>
                    <a:pt x="31058" y="30287"/>
                    <a:pt x="34082" y="26030"/>
                  </a:cubicBezTo>
                  <a:cubicBezTo>
                    <a:pt x="36222" y="23029"/>
                    <a:pt x="37246" y="19376"/>
                    <a:pt x="37874" y="15793"/>
                  </a:cubicBezTo>
                  <a:cubicBezTo>
                    <a:pt x="38526" y="11862"/>
                    <a:pt x="38572" y="7581"/>
                    <a:pt x="41061" y="4278"/>
                  </a:cubicBezTo>
                  <a:cubicBezTo>
                    <a:pt x="43295" y="1370"/>
                    <a:pt x="46947" y="695"/>
                    <a:pt x="50413" y="532"/>
                  </a:cubicBezTo>
                  <a:cubicBezTo>
                    <a:pt x="51731" y="464"/>
                    <a:pt x="53050" y="442"/>
                    <a:pt x="54371" y="442"/>
                  </a:cubicBezTo>
                  <a:cubicBezTo>
                    <a:pt x="56754" y="442"/>
                    <a:pt x="59142" y="514"/>
                    <a:pt x="61530" y="514"/>
                  </a:cubicBezTo>
                  <a:cubicBezTo>
                    <a:pt x="62307" y="514"/>
                    <a:pt x="63083" y="506"/>
                    <a:pt x="63860" y="486"/>
                  </a:cubicBezTo>
                  <a:cubicBezTo>
                    <a:pt x="64139" y="486"/>
                    <a:pt x="64744" y="21"/>
                    <a:pt x="64186" y="21"/>
                  </a:cubicBezTo>
                  <a:lnTo>
                    <a:pt x="64186" y="44"/>
                  </a:lnTo>
                  <a:cubicBezTo>
                    <a:pt x="63357" y="67"/>
                    <a:pt x="62528" y="75"/>
                    <a:pt x="61699" y="75"/>
                  </a:cubicBezTo>
                  <a:cubicBezTo>
                    <a:pt x="59251" y="75"/>
                    <a:pt x="56803" y="1"/>
                    <a:pt x="543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5" name="Google Shape;715;p21"/>
            <p:cNvSpPr/>
            <p:nvPr/>
          </p:nvSpPr>
          <p:spPr>
            <a:xfrm rot="5400000" flipH="1">
              <a:off x="7089861" y="3950254"/>
              <a:ext cx="3086117" cy="1458855"/>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6" name="Google Shape;716;p21"/>
            <p:cNvSpPr/>
            <p:nvPr/>
          </p:nvSpPr>
          <p:spPr>
            <a:xfrm rot="-2052857">
              <a:off x="8368581" y="-755079"/>
              <a:ext cx="1266253" cy="258916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7" name="Google Shape;717;p21"/>
            <p:cNvSpPr/>
            <p:nvPr/>
          </p:nvSpPr>
          <p:spPr>
            <a:xfrm>
              <a:off x="-467250" y="-1526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sp>
        <p:nvSpPr>
          <p:cNvPr id="718" name="Google Shape;718;p21"/>
          <p:cNvSpPr txBox="1">
            <a:spLocks noGrp="1"/>
          </p:cNvSpPr>
          <p:nvPr>
            <p:ph type="title"/>
          </p:nvPr>
        </p:nvSpPr>
        <p:spPr>
          <a:xfrm>
            <a:off x="713225"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CUSTOM_6_1">
    <p:spTree>
      <p:nvGrpSpPr>
        <p:cNvPr id="1" name="Shape 749"/>
        <p:cNvGrpSpPr/>
        <p:nvPr/>
      </p:nvGrpSpPr>
      <p:grpSpPr>
        <a:xfrm>
          <a:off x="0" y="0"/>
          <a:ext cx="0" cy="0"/>
          <a:chOff x="0" y="0"/>
          <a:chExt cx="0" cy="0"/>
        </a:xfrm>
      </p:grpSpPr>
      <p:grpSp>
        <p:nvGrpSpPr>
          <p:cNvPr id="750" name="Google Shape;750;p24"/>
          <p:cNvGrpSpPr/>
          <p:nvPr/>
        </p:nvGrpSpPr>
        <p:grpSpPr>
          <a:xfrm>
            <a:off x="-3180498" y="-348683"/>
            <a:ext cx="14457423" cy="7502683"/>
            <a:chOff x="-3180498" y="-348683"/>
            <a:chExt cx="14457423" cy="7502683"/>
          </a:xfrm>
        </p:grpSpPr>
        <p:sp>
          <p:nvSpPr>
            <p:cNvPr id="751" name="Google Shape;751;p24"/>
            <p:cNvSpPr/>
            <p:nvPr/>
          </p:nvSpPr>
          <p:spPr>
            <a:xfrm rot="-1102360">
              <a:off x="7997593" y="3743030"/>
              <a:ext cx="3032070" cy="2059599"/>
            </a:xfrm>
            <a:custGeom>
              <a:avLst/>
              <a:gdLst/>
              <a:ahLst/>
              <a:cxnLst/>
              <a:rect l="l" t="t" r="r" b="b"/>
              <a:pathLst>
                <a:path w="31115" h="23171" extrusionOk="0">
                  <a:moveTo>
                    <a:pt x="11326" y="1"/>
                  </a:moveTo>
                  <a:cubicBezTo>
                    <a:pt x="10555" y="1"/>
                    <a:pt x="9801" y="70"/>
                    <a:pt x="9074" y="215"/>
                  </a:cubicBezTo>
                  <a:cubicBezTo>
                    <a:pt x="1" y="2065"/>
                    <a:pt x="2285" y="10050"/>
                    <a:pt x="741" y="16447"/>
                  </a:cubicBezTo>
                  <a:lnTo>
                    <a:pt x="30288" y="23170"/>
                  </a:lnTo>
                  <a:cubicBezTo>
                    <a:pt x="30266" y="19689"/>
                    <a:pt x="31115" y="16142"/>
                    <a:pt x="26981" y="9027"/>
                  </a:cubicBezTo>
                  <a:cubicBezTo>
                    <a:pt x="24132" y="4080"/>
                    <a:pt x="17245" y="1"/>
                    <a:pt x="11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2" name="Google Shape;752;p24"/>
            <p:cNvSpPr/>
            <p:nvPr/>
          </p:nvSpPr>
          <p:spPr>
            <a:xfrm rot="-5400000" flipH="1">
              <a:off x="7214587" y="-200886"/>
              <a:ext cx="2728499"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3" name="Google Shape;753;p24"/>
            <p:cNvSpPr/>
            <p:nvPr/>
          </p:nvSpPr>
          <p:spPr>
            <a:xfrm rot="-5400000">
              <a:off x="-1096423" y="4814424"/>
              <a:ext cx="3322039" cy="1357114"/>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4" name="Google Shape;754;p24"/>
            <p:cNvSpPr/>
            <p:nvPr/>
          </p:nvSpPr>
          <p:spPr>
            <a:xfrm rot="10800000">
              <a:off x="-3180498" y="3831962"/>
              <a:ext cx="4078495" cy="1672782"/>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5" name="Google Shape;755;p24"/>
            <p:cNvSpPr/>
            <p:nvPr/>
          </p:nvSpPr>
          <p:spPr>
            <a:xfrm rot="-2206959">
              <a:off x="8212337" y="-227328"/>
              <a:ext cx="1266104" cy="2588861"/>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56" name="Google Shape;756;p24"/>
          <p:cNvSpPr txBox="1">
            <a:spLocks noGrp="1"/>
          </p:cNvSpPr>
          <p:nvPr>
            <p:ph type="title"/>
          </p:nvPr>
        </p:nvSpPr>
        <p:spPr>
          <a:xfrm>
            <a:off x="713225" y="539500"/>
            <a:ext cx="3501000" cy="429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57" name="Google Shape;757;p24"/>
          <p:cNvSpPr txBox="1">
            <a:spLocks noGrp="1"/>
          </p:cNvSpPr>
          <p:nvPr>
            <p:ph type="subTitle" idx="1"/>
          </p:nvPr>
        </p:nvSpPr>
        <p:spPr>
          <a:xfrm>
            <a:off x="713225" y="2019850"/>
            <a:ext cx="2919600" cy="129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8"/>
        <p:cNvGrpSpPr/>
        <p:nvPr/>
      </p:nvGrpSpPr>
      <p:grpSpPr>
        <a:xfrm>
          <a:off x="0" y="0"/>
          <a:ext cx="0" cy="0"/>
          <a:chOff x="0" y="0"/>
          <a:chExt cx="0" cy="0"/>
        </a:xfrm>
      </p:grpSpPr>
      <p:grpSp>
        <p:nvGrpSpPr>
          <p:cNvPr id="9" name="Google Shape;9;p2"/>
          <p:cNvGrpSpPr/>
          <p:nvPr/>
        </p:nvGrpSpPr>
        <p:grpSpPr>
          <a:xfrm>
            <a:off x="-1526168" y="-487925"/>
            <a:ext cx="11463169" cy="6266413"/>
            <a:chOff x="-1526168" y="-487925"/>
            <a:chExt cx="11463169" cy="6266413"/>
          </a:xfrm>
        </p:grpSpPr>
        <p:sp>
          <p:nvSpPr>
            <p:cNvPr id="10" name="Google Shape;10;p2"/>
            <p:cNvSpPr/>
            <p:nvPr/>
          </p:nvSpPr>
          <p:spPr>
            <a:xfrm>
              <a:off x="4341730" y="-232256"/>
              <a:ext cx="435150" cy="524076"/>
            </a:xfrm>
            <a:custGeom>
              <a:avLst/>
              <a:gdLst/>
              <a:ahLst/>
              <a:cxnLst/>
              <a:rect l="l" t="t" r="r" b="b"/>
              <a:pathLst>
                <a:path w="23870" h="28748" extrusionOk="0">
                  <a:moveTo>
                    <a:pt x="977" y="0"/>
                  </a:moveTo>
                  <a:cubicBezTo>
                    <a:pt x="1164" y="5095"/>
                    <a:pt x="0" y="10167"/>
                    <a:pt x="280" y="14889"/>
                  </a:cubicBezTo>
                  <a:cubicBezTo>
                    <a:pt x="580" y="20865"/>
                    <a:pt x="6483" y="28748"/>
                    <a:pt x="13067" y="28748"/>
                  </a:cubicBezTo>
                  <a:cubicBezTo>
                    <a:pt x="15147" y="28748"/>
                    <a:pt x="17295" y="27961"/>
                    <a:pt x="19356" y="26079"/>
                  </a:cubicBezTo>
                  <a:cubicBezTo>
                    <a:pt x="22659" y="23194"/>
                    <a:pt x="23869" y="10004"/>
                    <a:pt x="23776" y="5723"/>
                  </a:cubicBezTo>
                  <a:lnTo>
                    <a:pt x="977" y="0"/>
                  </a:lnTo>
                  <a:close/>
                </a:path>
              </a:pathLst>
            </a:custGeom>
            <a:solidFill>
              <a:schemeClr val="accent3"/>
            </a:solidFill>
            <a:ln>
              <a:noFill/>
            </a:ln>
          </p:spPr>
          <p:txBody>
            <a:bodyPr spcFirstLastPara="1" wrap="square" lIns="91425" tIns="91425" rIns="91425" bIns="91425" anchor="ctr" anchorCtr="0">
              <a:noAutofit/>
            </a:bodyPr>
            <a:lstStyle/>
            <a:p/>
          </p:txBody>
        </p:sp>
        <p:sp>
          <p:nvSpPr>
            <p:cNvPr id="11" name="Google Shape;11;p2"/>
            <p:cNvSpPr/>
            <p:nvPr/>
          </p:nvSpPr>
          <p:spPr>
            <a:xfrm>
              <a:off x="4170828" y="-391418"/>
              <a:ext cx="783452" cy="853893"/>
            </a:xfrm>
            <a:custGeom>
              <a:avLst/>
              <a:gdLst/>
              <a:ahLst/>
              <a:cxnLst/>
              <a:rect l="l" t="t" r="r" b="b"/>
              <a:pathLst>
                <a:path w="42976" h="46840" extrusionOk="0">
                  <a:moveTo>
                    <a:pt x="1390" y="0"/>
                  </a:moveTo>
                  <a:cubicBezTo>
                    <a:pt x="1256" y="0"/>
                    <a:pt x="1079" y="86"/>
                    <a:pt x="1093" y="217"/>
                  </a:cubicBezTo>
                  <a:cubicBezTo>
                    <a:pt x="1745" y="9359"/>
                    <a:pt x="0" y="18618"/>
                    <a:pt x="2396" y="27621"/>
                  </a:cubicBezTo>
                  <a:cubicBezTo>
                    <a:pt x="4001" y="33577"/>
                    <a:pt x="7282" y="39416"/>
                    <a:pt x="12283" y="43162"/>
                  </a:cubicBezTo>
                  <a:cubicBezTo>
                    <a:pt x="15403" y="45479"/>
                    <a:pt x="19371" y="46840"/>
                    <a:pt x="23301" y="46840"/>
                  </a:cubicBezTo>
                  <a:cubicBezTo>
                    <a:pt x="25408" y="46840"/>
                    <a:pt x="27504" y="46449"/>
                    <a:pt x="29452" y="45604"/>
                  </a:cubicBezTo>
                  <a:cubicBezTo>
                    <a:pt x="34337" y="43487"/>
                    <a:pt x="36873" y="38579"/>
                    <a:pt x="38385" y="33740"/>
                  </a:cubicBezTo>
                  <a:cubicBezTo>
                    <a:pt x="40363" y="27435"/>
                    <a:pt x="40805" y="20759"/>
                    <a:pt x="42945" y="14524"/>
                  </a:cubicBezTo>
                  <a:cubicBezTo>
                    <a:pt x="42976" y="14442"/>
                    <a:pt x="42908" y="14405"/>
                    <a:pt x="42816" y="14405"/>
                  </a:cubicBezTo>
                  <a:cubicBezTo>
                    <a:pt x="42699" y="14405"/>
                    <a:pt x="42542" y="14466"/>
                    <a:pt x="42503" y="14570"/>
                  </a:cubicBezTo>
                  <a:lnTo>
                    <a:pt x="42526" y="14547"/>
                  </a:lnTo>
                  <a:lnTo>
                    <a:pt x="42526" y="14547"/>
                  </a:lnTo>
                  <a:cubicBezTo>
                    <a:pt x="40782" y="19619"/>
                    <a:pt x="40200" y="25016"/>
                    <a:pt x="38920" y="30204"/>
                  </a:cubicBezTo>
                  <a:cubicBezTo>
                    <a:pt x="37711" y="35275"/>
                    <a:pt x="35896" y="40975"/>
                    <a:pt x="31453" y="44139"/>
                  </a:cubicBezTo>
                  <a:cubicBezTo>
                    <a:pt x="29115" y="45801"/>
                    <a:pt x="26328" y="46534"/>
                    <a:pt x="23498" y="46534"/>
                  </a:cubicBezTo>
                  <a:cubicBezTo>
                    <a:pt x="19793" y="46534"/>
                    <a:pt x="16015" y="45279"/>
                    <a:pt x="13074" y="43208"/>
                  </a:cubicBezTo>
                  <a:cubicBezTo>
                    <a:pt x="8049" y="39695"/>
                    <a:pt x="4746" y="33996"/>
                    <a:pt x="3048" y="28180"/>
                  </a:cubicBezTo>
                  <a:cubicBezTo>
                    <a:pt x="372" y="18991"/>
                    <a:pt x="2210" y="9452"/>
                    <a:pt x="1535" y="100"/>
                  </a:cubicBezTo>
                  <a:cubicBezTo>
                    <a:pt x="1535" y="31"/>
                    <a:pt x="1470" y="0"/>
                    <a:pt x="1390"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12" name="Google Shape;12;p2"/>
            <p:cNvSpPr/>
            <p:nvPr/>
          </p:nvSpPr>
          <p:spPr>
            <a:xfrm>
              <a:off x="4048453" y="-450955"/>
              <a:ext cx="976727" cy="1026240"/>
            </a:xfrm>
            <a:custGeom>
              <a:avLst/>
              <a:gdLst/>
              <a:ahLst/>
              <a:cxnLst/>
              <a:rect l="l" t="t" r="r" b="b"/>
              <a:pathLst>
                <a:path w="53578" h="56294" extrusionOk="0">
                  <a:moveTo>
                    <a:pt x="239" y="1"/>
                  </a:moveTo>
                  <a:cubicBezTo>
                    <a:pt x="123" y="1"/>
                    <a:pt x="0" y="66"/>
                    <a:pt x="13" y="179"/>
                  </a:cubicBezTo>
                  <a:cubicBezTo>
                    <a:pt x="455" y="5879"/>
                    <a:pt x="827" y="11578"/>
                    <a:pt x="1339" y="17278"/>
                  </a:cubicBezTo>
                  <a:cubicBezTo>
                    <a:pt x="1758" y="21815"/>
                    <a:pt x="2014" y="26444"/>
                    <a:pt x="3526" y="30771"/>
                  </a:cubicBezTo>
                  <a:cubicBezTo>
                    <a:pt x="5969" y="37750"/>
                    <a:pt x="10458" y="44218"/>
                    <a:pt x="15972" y="49103"/>
                  </a:cubicBezTo>
                  <a:cubicBezTo>
                    <a:pt x="20536" y="53146"/>
                    <a:pt x="26322" y="56294"/>
                    <a:pt x="32472" y="56294"/>
                  </a:cubicBezTo>
                  <a:cubicBezTo>
                    <a:pt x="33470" y="56294"/>
                    <a:pt x="34477" y="56211"/>
                    <a:pt x="35490" y="56036"/>
                  </a:cubicBezTo>
                  <a:cubicBezTo>
                    <a:pt x="42400" y="54849"/>
                    <a:pt x="46541" y="49638"/>
                    <a:pt x="49030" y="43403"/>
                  </a:cubicBezTo>
                  <a:cubicBezTo>
                    <a:pt x="51961" y="36075"/>
                    <a:pt x="52962" y="28049"/>
                    <a:pt x="53566" y="20256"/>
                  </a:cubicBezTo>
                  <a:cubicBezTo>
                    <a:pt x="53577" y="20149"/>
                    <a:pt x="53494" y="20101"/>
                    <a:pt x="53399" y="20101"/>
                  </a:cubicBezTo>
                  <a:cubicBezTo>
                    <a:pt x="53288" y="20101"/>
                    <a:pt x="53160" y="20166"/>
                    <a:pt x="53148" y="20279"/>
                  </a:cubicBezTo>
                  <a:cubicBezTo>
                    <a:pt x="52613" y="26840"/>
                    <a:pt x="51798" y="33470"/>
                    <a:pt x="49867" y="39798"/>
                  </a:cubicBezTo>
                  <a:cubicBezTo>
                    <a:pt x="47913" y="46102"/>
                    <a:pt x="44633" y="52918"/>
                    <a:pt x="37863" y="55128"/>
                  </a:cubicBezTo>
                  <a:cubicBezTo>
                    <a:pt x="36110" y="55698"/>
                    <a:pt x="34349" y="55957"/>
                    <a:pt x="32608" y="55957"/>
                  </a:cubicBezTo>
                  <a:cubicBezTo>
                    <a:pt x="27096" y="55957"/>
                    <a:pt x="21775" y="53366"/>
                    <a:pt x="17461" y="49848"/>
                  </a:cubicBezTo>
                  <a:cubicBezTo>
                    <a:pt x="11715" y="45102"/>
                    <a:pt x="7248" y="38983"/>
                    <a:pt x="4480" y="32074"/>
                  </a:cubicBezTo>
                  <a:cubicBezTo>
                    <a:pt x="2805" y="27886"/>
                    <a:pt x="2386" y="23583"/>
                    <a:pt x="1944" y="19116"/>
                  </a:cubicBezTo>
                  <a:cubicBezTo>
                    <a:pt x="1339" y="12811"/>
                    <a:pt x="920" y="6484"/>
                    <a:pt x="432" y="156"/>
                  </a:cubicBezTo>
                  <a:cubicBezTo>
                    <a:pt x="432" y="49"/>
                    <a:pt x="338" y="1"/>
                    <a:pt x="239" y="1"/>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13" name="Google Shape;13;p2"/>
            <p:cNvSpPr/>
            <p:nvPr/>
          </p:nvSpPr>
          <p:spPr>
            <a:xfrm>
              <a:off x="4097600" y="-383087"/>
              <a:ext cx="856974" cy="899596"/>
            </a:xfrm>
            <a:custGeom>
              <a:avLst/>
              <a:gdLst/>
              <a:ahLst/>
              <a:cxnLst/>
              <a:rect l="l" t="t" r="r" b="b"/>
              <a:pathLst>
                <a:path w="47009" h="49347" extrusionOk="0">
                  <a:moveTo>
                    <a:pt x="268" y="0"/>
                  </a:moveTo>
                  <a:cubicBezTo>
                    <a:pt x="154" y="0"/>
                    <a:pt x="1" y="75"/>
                    <a:pt x="16" y="178"/>
                  </a:cubicBezTo>
                  <a:cubicBezTo>
                    <a:pt x="411" y="5227"/>
                    <a:pt x="737" y="10275"/>
                    <a:pt x="1202" y="15300"/>
                  </a:cubicBezTo>
                  <a:cubicBezTo>
                    <a:pt x="1551" y="19232"/>
                    <a:pt x="1784" y="23210"/>
                    <a:pt x="3086" y="26955"/>
                  </a:cubicBezTo>
                  <a:cubicBezTo>
                    <a:pt x="5390" y="33306"/>
                    <a:pt x="9275" y="38959"/>
                    <a:pt x="14393" y="43379"/>
                  </a:cubicBezTo>
                  <a:cubicBezTo>
                    <a:pt x="18311" y="46746"/>
                    <a:pt x="23246" y="49347"/>
                    <a:pt x="28450" y="49347"/>
                  </a:cubicBezTo>
                  <a:cubicBezTo>
                    <a:pt x="29395" y="49347"/>
                    <a:pt x="30348" y="49261"/>
                    <a:pt x="31306" y="49079"/>
                  </a:cubicBezTo>
                  <a:cubicBezTo>
                    <a:pt x="37238" y="47986"/>
                    <a:pt x="40797" y="43542"/>
                    <a:pt x="42961" y="38168"/>
                  </a:cubicBezTo>
                  <a:cubicBezTo>
                    <a:pt x="45566" y="31724"/>
                    <a:pt x="46450" y="24629"/>
                    <a:pt x="47009" y="17743"/>
                  </a:cubicBezTo>
                  <a:cubicBezTo>
                    <a:pt x="47009" y="17662"/>
                    <a:pt x="46944" y="17630"/>
                    <a:pt x="46868" y="17630"/>
                  </a:cubicBezTo>
                  <a:cubicBezTo>
                    <a:pt x="46768" y="17630"/>
                    <a:pt x="46650" y="17686"/>
                    <a:pt x="46636" y="17766"/>
                  </a:cubicBezTo>
                  <a:lnTo>
                    <a:pt x="46636" y="17789"/>
                  </a:lnTo>
                  <a:cubicBezTo>
                    <a:pt x="46194" y="23466"/>
                    <a:pt x="45473" y="29165"/>
                    <a:pt x="43845" y="34632"/>
                  </a:cubicBezTo>
                  <a:cubicBezTo>
                    <a:pt x="42100" y="40448"/>
                    <a:pt x="39122" y="46613"/>
                    <a:pt x="32887" y="48474"/>
                  </a:cubicBezTo>
                  <a:cubicBezTo>
                    <a:pt x="31453" y="48908"/>
                    <a:pt x="30016" y="49105"/>
                    <a:pt x="28595" y="49105"/>
                  </a:cubicBezTo>
                  <a:cubicBezTo>
                    <a:pt x="23610" y="49105"/>
                    <a:pt x="18818" y="46672"/>
                    <a:pt x="14998" y="43449"/>
                  </a:cubicBezTo>
                  <a:cubicBezTo>
                    <a:pt x="9973" y="39215"/>
                    <a:pt x="6111" y="33795"/>
                    <a:pt x="3761" y="27653"/>
                  </a:cubicBezTo>
                  <a:cubicBezTo>
                    <a:pt x="2319" y="23908"/>
                    <a:pt x="2016" y="19999"/>
                    <a:pt x="1644" y="16044"/>
                  </a:cubicBezTo>
                  <a:cubicBezTo>
                    <a:pt x="1156" y="10740"/>
                    <a:pt x="807" y="5413"/>
                    <a:pt x="388" y="85"/>
                  </a:cubicBezTo>
                  <a:cubicBezTo>
                    <a:pt x="388" y="26"/>
                    <a:pt x="335" y="0"/>
                    <a:pt x="268"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14" name="Google Shape;14;p2"/>
            <p:cNvSpPr/>
            <p:nvPr/>
          </p:nvSpPr>
          <p:spPr>
            <a:xfrm>
              <a:off x="3975316" y="-487925"/>
              <a:ext cx="1081896" cy="1100053"/>
            </a:xfrm>
            <a:custGeom>
              <a:avLst/>
              <a:gdLst/>
              <a:ahLst/>
              <a:cxnLst/>
              <a:rect l="l" t="t" r="r" b="b"/>
              <a:pathLst>
                <a:path w="59347" h="60343" extrusionOk="0">
                  <a:moveTo>
                    <a:pt x="1461" y="1"/>
                  </a:moveTo>
                  <a:cubicBezTo>
                    <a:pt x="1342" y="1"/>
                    <a:pt x="1156" y="58"/>
                    <a:pt x="1140" y="137"/>
                  </a:cubicBezTo>
                  <a:cubicBezTo>
                    <a:pt x="535" y="10605"/>
                    <a:pt x="0" y="21656"/>
                    <a:pt x="3909" y="31613"/>
                  </a:cubicBezTo>
                  <a:cubicBezTo>
                    <a:pt x="6933" y="39383"/>
                    <a:pt x="11795" y="46711"/>
                    <a:pt x="18007" y="52294"/>
                  </a:cubicBezTo>
                  <a:cubicBezTo>
                    <a:pt x="23102" y="56872"/>
                    <a:pt x="29525" y="60343"/>
                    <a:pt x="36423" y="60343"/>
                  </a:cubicBezTo>
                  <a:cubicBezTo>
                    <a:pt x="37272" y="60343"/>
                    <a:pt x="38129" y="60290"/>
                    <a:pt x="38991" y="60181"/>
                  </a:cubicBezTo>
                  <a:cubicBezTo>
                    <a:pt x="45970" y="59273"/>
                    <a:pt x="51460" y="55063"/>
                    <a:pt x="54508" y="48805"/>
                  </a:cubicBezTo>
                  <a:cubicBezTo>
                    <a:pt x="58369" y="40872"/>
                    <a:pt x="58881" y="31589"/>
                    <a:pt x="59346" y="22935"/>
                  </a:cubicBezTo>
                  <a:cubicBezTo>
                    <a:pt x="59346" y="22914"/>
                    <a:pt x="59309" y="22903"/>
                    <a:pt x="59256" y="22903"/>
                  </a:cubicBezTo>
                  <a:cubicBezTo>
                    <a:pt x="59137" y="22903"/>
                    <a:pt x="58944" y="22955"/>
                    <a:pt x="58928" y="23052"/>
                  </a:cubicBezTo>
                  <a:lnTo>
                    <a:pt x="58928" y="23028"/>
                  </a:lnTo>
                  <a:cubicBezTo>
                    <a:pt x="58207" y="36498"/>
                    <a:pt x="56881" y="56598"/>
                    <a:pt x="40410" y="59785"/>
                  </a:cubicBezTo>
                  <a:cubicBezTo>
                    <a:pt x="39150" y="60029"/>
                    <a:pt x="37898" y="60143"/>
                    <a:pt x="36660" y="60143"/>
                  </a:cubicBezTo>
                  <a:cubicBezTo>
                    <a:pt x="29853" y="60143"/>
                    <a:pt x="23461" y="56679"/>
                    <a:pt x="18402" y="52131"/>
                  </a:cubicBezTo>
                  <a:cubicBezTo>
                    <a:pt x="12447" y="46781"/>
                    <a:pt x="7794" y="39895"/>
                    <a:pt x="4746" y="32520"/>
                  </a:cubicBezTo>
                  <a:cubicBezTo>
                    <a:pt x="466" y="22284"/>
                    <a:pt x="931" y="10908"/>
                    <a:pt x="1559" y="44"/>
                  </a:cubicBezTo>
                  <a:cubicBezTo>
                    <a:pt x="1559" y="14"/>
                    <a:pt x="1518" y="1"/>
                    <a:pt x="1461" y="1"/>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15" name="Google Shape;15;p2"/>
            <p:cNvSpPr/>
            <p:nvPr/>
          </p:nvSpPr>
          <p:spPr>
            <a:xfrm>
              <a:off x="4260717" y="-261733"/>
              <a:ext cx="588683" cy="677901"/>
            </a:xfrm>
            <a:custGeom>
              <a:avLst/>
              <a:gdLst/>
              <a:ahLst/>
              <a:cxnLst/>
              <a:rect l="l" t="t" r="r" b="b"/>
              <a:pathLst>
                <a:path w="32292" h="37186" extrusionOk="0">
                  <a:moveTo>
                    <a:pt x="1106" y="0"/>
                  </a:moveTo>
                  <a:cubicBezTo>
                    <a:pt x="983" y="0"/>
                    <a:pt x="838" y="69"/>
                    <a:pt x="838" y="175"/>
                  </a:cubicBezTo>
                  <a:cubicBezTo>
                    <a:pt x="1071" y="4572"/>
                    <a:pt x="489" y="8945"/>
                    <a:pt x="257" y="13342"/>
                  </a:cubicBezTo>
                  <a:cubicBezTo>
                    <a:pt x="71" y="16390"/>
                    <a:pt x="1" y="19530"/>
                    <a:pt x="908" y="22485"/>
                  </a:cubicBezTo>
                  <a:cubicBezTo>
                    <a:pt x="2560" y="27580"/>
                    <a:pt x="5933" y="31953"/>
                    <a:pt x="10446" y="34838"/>
                  </a:cubicBezTo>
                  <a:cubicBezTo>
                    <a:pt x="12834" y="36333"/>
                    <a:pt x="15509" y="37185"/>
                    <a:pt x="18182" y="37185"/>
                  </a:cubicBezTo>
                  <a:cubicBezTo>
                    <a:pt x="20249" y="37185"/>
                    <a:pt x="22314" y="36675"/>
                    <a:pt x="24242" y="35559"/>
                  </a:cubicBezTo>
                  <a:cubicBezTo>
                    <a:pt x="26196" y="34443"/>
                    <a:pt x="27615" y="33093"/>
                    <a:pt x="28569" y="31046"/>
                  </a:cubicBezTo>
                  <a:cubicBezTo>
                    <a:pt x="29546" y="28952"/>
                    <a:pt x="30104" y="26649"/>
                    <a:pt x="30570" y="24369"/>
                  </a:cubicBezTo>
                  <a:cubicBezTo>
                    <a:pt x="31686" y="19019"/>
                    <a:pt x="32291" y="13389"/>
                    <a:pt x="32105" y="7945"/>
                  </a:cubicBezTo>
                  <a:cubicBezTo>
                    <a:pt x="32105" y="7847"/>
                    <a:pt x="32023" y="7807"/>
                    <a:pt x="31929" y="7807"/>
                  </a:cubicBezTo>
                  <a:cubicBezTo>
                    <a:pt x="31800" y="7807"/>
                    <a:pt x="31650" y="7884"/>
                    <a:pt x="31663" y="7992"/>
                  </a:cubicBezTo>
                  <a:lnTo>
                    <a:pt x="31663" y="8015"/>
                  </a:lnTo>
                  <a:cubicBezTo>
                    <a:pt x="31803" y="12249"/>
                    <a:pt x="31384" y="16553"/>
                    <a:pt x="30779" y="20740"/>
                  </a:cubicBezTo>
                  <a:cubicBezTo>
                    <a:pt x="30453" y="23183"/>
                    <a:pt x="29942" y="25626"/>
                    <a:pt x="29244" y="27998"/>
                  </a:cubicBezTo>
                  <a:cubicBezTo>
                    <a:pt x="28709" y="29860"/>
                    <a:pt x="28011" y="31930"/>
                    <a:pt x="26661" y="33349"/>
                  </a:cubicBezTo>
                  <a:cubicBezTo>
                    <a:pt x="24405" y="35761"/>
                    <a:pt x="21411" y="36851"/>
                    <a:pt x="18359" y="36851"/>
                  </a:cubicBezTo>
                  <a:cubicBezTo>
                    <a:pt x="15966" y="36851"/>
                    <a:pt x="13537" y="36181"/>
                    <a:pt x="11400" y="34954"/>
                  </a:cubicBezTo>
                  <a:cubicBezTo>
                    <a:pt x="7003" y="32419"/>
                    <a:pt x="3444" y="28045"/>
                    <a:pt x="1676" y="23299"/>
                  </a:cubicBezTo>
                  <a:cubicBezTo>
                    <a:pt x="489" y="20089"/>
                    <a:pt x="513" y="16692"/>
                    <a:pt x="699" y="13296"/>
                  </a:cubicBezTo>
                  <a:cubicBezTo>
                    <a:pt x="955" y="8899"/>
                    <a:pt x="1513" y="4548"/>
                    <a:pt x="1280" y="128"/>
                  </a:cubicBezTo>
                  <a:cubicBezTo>
                    <a:pt x="1280" y="39"/>
                    <a:pt x="1199" y="0"/>
                    <a:pt x="1106" y="0"/>
                  </a:cubicBezTo>
                  <a:close/>
                </a:path>
              </a:pathLst>
            </a:custGeom>
            <a:solidFill>
              <a:schemeClr val="accent1"/>
            </a:solidFill>
            <a:ln>
              <a:noFill/>
            </a:ln>
          </p:spPr>
          <p:txBody>
            <a:bodyPr spcFirstLastPara="1" wrap="square" lIns="91425" tIns="91425" rIns="91425" bIns="91425" anchor="ctr" anchorCtr="0">
              <a:noAutofit/>
            </a:bodyPr>
            <a:lstStyle/>
            <a:p/>
          </p:txBody>
        </p:sp>
        <p:grpSp>
          <p:nvGrpSpPr>
            <p:cNvPr id="16" name="Google Shape;16;p2"/>
            <p:cNvGrpSpPr/>
            <p:nvPr/>
          </p:nvGrpSpPr>
          <p:grpSpPr>
            <a:xfrm>
              <a:off x="-1526168" y="-381289"/>
              <a:ext cx="11463169" cy="6159778"/>
              <a:chOff x="-1526168" y="-381289"/>
              <a:chExt cx="11463169" cy="6159778"/>
            </a:xfrm>
          </p:grpSpPr>
          <p:grpSp>
            <p:nvGrpSpPr>
              <p:cNvPr id="17" name="Google Shape;17;p2"/>
              <p:cNvGrpSpPr/>
              <p:nvPr/>
            </p:nvGrpSpPr>
            <p:grpSpPr>
              <a:xfrm rot="10800000">
                <a:off x="6186251" y="3912138"/>
                <a:ext cx="3750750" cy="1640925"/>
                <a:chOff x="-88425" y="1011675"/>
                <a:chExt cx="3750750" cy="1640925"/>
              </a:xfrm>
            </p:grpSpPr>
            <p:sp>
              <p:nvSpPr>
                <p:cNvPr id="18" name="Google Shape;18;p2"/>
                <p:cNvSpPr/>
                <p:nvPr/>
              </p:nvSpPr>
              <p:spPr>
                <a:xfrm>
                  <a:off x="-88425" y="1120350"/>
                  <a:ext cx="3750750" cy="153225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rgbClr val="79B4B7"/>
                </a:solidFill>
                <a:ln>
                  <a:noFill/>
                </a:ln>
              </p:spPr>
              <p:txBody>
                <a:bodyPr spcFirstLastPara="1" wrap="square" lIns="91425" tIns="91425" rIns="91425" bIns="91425" anchor="ctr" anchorCtr="0">
                  <a:noAutofit/>
                </a:bodyPr>
                <a:lstStyle/>
                <a:p/>
              </p:txBody>
            </p:sp>
            <p:sp>
              <p:nvSpPr>
                <p:cNvPr id="19" name="Google Shape;19;p2"/>
                <p:cNvSpPr/>
                <p:nvPr/>
              </p:nvSpPr>
              <p:spPr>
                <a:xfrm>
                  <a:off x="276200" y="1011675"/>
                  <a:ext cx="3216225" cy="1319125"/>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p:txBody>
            </p:sp>
          </p:grpSp>
          <p:grpSp>
            <p:nvGrpSpPr>
              <p:cNvPr id="20" name="Google Shape;20;p2"/>
              <p:cNvGrpSpPr/>
              <p:nvPr/>
            </p:nvGrpSpPr>
            <p:grpSpPr>
              <a:xfrm>
                <a:off x="-1526168" y="-381289"/>
                <a:ext cx="4478771" cy="2040182"/>
                <a:chOff x="-1526168" y="-381289"/>
                <a:chExt cx="4478771" cy="2040182"/>
              </a:xfrm>
            </p:grpSpPr>
            <p:sp>
              <p:nvSpPr>
                <p:cNvPr id="21" name="Google Shape;21;p2"/>
                <p:cNvSpPr/>
                <p:nvPr/>
              </p:nvSpPr>
              <p:spPr>
                <a:xfrm>
                  <a:off x="-1526168" y="-170767"/>
                  <a:ext cx="4478771" cy="182966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rgbClr val="79B4B7"/>
                </a:solidFill>
                <a:ln>
                  <a:noFill/>
                </a:ln>
              </p:spPr>
              <p:txBody>
                <a:bodyPr spcFirstLastPara="1" wrap="square" lIns="91425" tIns="91425" rIns="91425" bIns="91425" anchor="ctr" anchorCtr="0">
                  <a:noAutofit/>
                </a:bodyPr>
                <a:lstStyle/>
                <a:p/>
              </p:txBody>
            </p:sp>
            <p:sp>
              <p:nvSpPr>
                <p:cNvPr id="22" name="Google Shape;22;p2"/>
                <p:cNvSpPr/>
                <p:nvPr/>
              </p:nvSpPr>
              <p:spPr>
                <a:xfrm>
                  <a:off x="-467250" y="-3812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grpSp>
          <p:grpSp>
            <p:nvGrpSpPr>
              <p:cNvPr id="23" name="Google Shape;23;p2"/>
              <p:cNvGrpSpPr/>
              <p:nvPr/>
            </p:nvGrpSpPr>
            <p:grpSpPr>
              <a:xfrm>
                <a:off x="-467250" y="1175797"/>
                <a:ext cx="3355675" cy="4602692"/>
                <a:chOff x="-467250" y="1175797"/>
                <a:chExt cx="3355675" cy="4602692"/>
              </a:xfrm>
            </p:grpSpPr>
            <p:sp>
              <p:nvSpPr>
                <p:cNvPr id="24" name="Google Shape;24;p2"/>
                <p:cNvSpPr/>
                <p:nvPr/>
              </p:nvSpPr>
              <p:spPr>
                <a:xfrm rot="5400000" flipH="1">
                  <a:off x="-1452140" y="2488626"/>
                  <a:ext cx="4126969" cy="1501311"/>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rgbClr val="F8F0DF"/>
                </a:solidFill>
                <a:ln>
                  <a:noFill/>
                </a:ln>
              </p:spPr>
              <p:txBody>
                <a:bodyPr spcFirstLastPara="1" wrap="square" lIns="91425" tIns="91425" rIns="91425" bIns="91425" anchor="ctr" anchorCtr="0">
                  <a:noAutofit/>
                </a:bodyPr>
                <a:lstStyle/>
                <a:p/>
              </p:txBody>
            </p:sp>
            <p:sp>
              <p:nvSpPr>
                <p:cNvPr id="25" name="Google Shape;25;p2"/>
                <p:cNvSpPr/>
                <p:nvPr/>
              </p:nvSpPr>
              <p:spPr>
                <a:xfrm>
                  <a:off x="-467250" y="2958338"/>
                  <a:ext cx="3355675"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p:txBody>
            </p:sp>
          </p:grpSp>
        </p:grpSp>
      </p:grpSp>
      <p:sp>
        <p:nvSpPr>
          <p:cNvPr id="26" name="Google Shape;26;p2"/>
          <p:cNvSpPr txBox="1">
            <a:spLocks noGrp="1"/>
          </p:cNvSpPr>
          <p:nvPr>
            <p:ph type="ctrTitle"/>
          </p:nvPr>
        </p:nvSpPr>
        <p:spPr>
          <a:xfrm>
            <a:off x="1679400" y="1656913"/>
            <a:ext cx="5785200" cy="18297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5200"/>
              <a:buNone/>
              <a:defRPr sz="6200" b="0">
                <a:latin typeface="Marcellus" panose="020E0602050203020307"/>
                <a:ea typeface="Marcellus" panose="020E0602050203020307"/>
                <a:cs typeface="Marcellus" panose="020E0602050203020307"/>
                <a:sym typeface="Marcellus" panose="020E0602050203020307"/>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7" name="Google Shape;27;p2"/>
          <p:cNvSpPr txBox="1">
            <a:spLocks noGrp="1"/>
          </p:cNvSpPr>
          <p:nvPr>
            <p:ph type="subTitle" idx="1"/>
          </p:nvPr>
        </p:nvSpPr>
        <p:spPr>
          <a:xfrm>
            <a:off x="1910100" y="3666350"/>
            <a:ext cx="5323800" cy="439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atin typeface="Montserrat"/>
                <a:ea typeface="Montserrat"/>
                <a:cs typeface="Montserrat"/>
                <a:sym typeface="Montserra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8" name="Google Shape;28;p2"/>
          <p:cNvSpPr txBox="1">
            <a:spLocks noGrp="1"/>
          </p:cNvSpPr>
          <p:nvPr>
            <p:ph type="ctrTitle" idx="2"/>
          </p:nvPr>
        </p:nvSpPr>
        <p:spPr>
          <a:xfrm>
            <a:off x="1775000" y="1037950"/>
            <a:ext cx="5594100" cy="52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300" b="0">
                <a:solidFill>
                  <a:srgbClr val="79B4B7"/>
                </a:solidFill>
                <a:latin typeface="Marcellus" panose="020E0602050203020307"/>
                <a:ea typeface="Marcellus" panose="020E0602050203020307"/>
                <a:cs typeface="Marcellus" panose="020E0602050203020307"/>
                <a:sym typeface="Marcellus" panose="020E0602050203020307"/>
              </a:defRPr>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365"/>
        <p:cNvGrpSpPr/>
        <p:nvPr/>
      </p:nvGrpSpPr>
      <p:grpSpPr>
        <a:xfrm>
          <a:off x="0" y="0"/>
          <a:ext cx="0" cy="0"/>
          <a:chOff x="0" y="0"/>
          <a:chExt cx="0" cy="0"/>
        </a:xfrm>
      </p:grpSpPr>
      <p:grpSp>
        <p:nvGrpSpPr>
          <p:cNvPr id="366" name="Google Shape;366;p6"/>
          <p:cNvGrpSpPr/>
          <p:nvPr/>
        </p:nvGrpSpPr>
        <p:grpSpPr>
          <a:xfrm>
            <a:off x="-1019112" y="-1227463"/>
            <a:ext cx="11346518" cy="7499069"/>
            <a:chOff x="-1019112" y="-1227463"/>
            <a:chExt cx="11346518" cy="7499069"/>
          </a:xfrm>
        </p:grpSpPr>
        <p:sp>
          <p:nvSpPr>
            <p:cNvPr id="367" name="Google Shape;367;p6"/>
            <p:cNvSpPr/>
            <p:nvPr/>
          </p:nvSpPr>
          <p:spPr>
            <a:xfrm rot="-5400000">
              <a:off x="6626509" y="3096530"/>
              <a:ext cx="3943969" cy="1434622"/>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lt1"/>
            </a:solidFill>
            <a:ln>
              <a:noFill/>
            </a:ln>
          </p:spPr>
          <p:txBody>
            <a:bodyPr spcFirstLastPara="1" wrap="square" lIns="91425" tIns="91425" rIns="91425" bIns="91425" anchor="ctr" anchorCtr="0">
              <a:noAutofit/>
            </a:bodyPr>
            <a:lstStyle/>
            <a:p/>
          </p:txBody>
        </p:sp>
        <p:sp>
          <p:nvSpPr>
            <p:cNvPr id="368" name="Google Shape;368;p6"/>
            <p:cNvSpPr/>
            <p:nvPr/>
          </p:nvSpPr>
          <p:spPr>
            <a:xfrm rot="-5400000">
              <a:off x="-1281911" y="3981299"/>
              <a:ext cx="3086117" cy="1260735"/>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p:txBody>
        </p:sp>
        <p:sp>
          <p:nvSpPr>
            <p:cNvPr id="369" name="Google Shape;369;p6"/>
            <p:cNvSpPr/>
            <p:nvPr/>
          </p:nvSpPr>
          <p:spPr>
            <a:xfrm rot="5400000">
              <a:off x="-960961" y="101777"/>
              <a:ext cx="2743264" cy="2305473"/>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p:txBody>
        </p:sp>
        <p:sp>
          <p:nvSpPr>
            <p:cNvPr id="370" name="Google Shape;370;p6"/>
            <p:cNvSpPr/>
            <p:nvPr/>
          </p:nvSpPr>
          <p:spPr>
            <a:xfrm rot="5729157">
              <a:off x="7780291" y="-910659"/>
              <a:ext cx="1782735" cy="2694390"/>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p:txBody>
        </p:sp>
        <p:grpSp>
          <p:nvGrpSpPr>
            <p:cNvPr id="371" name="Google Shape;371;p6"/>
            <p:cNvGrpSpPr/>
            <p:nvPr/>
          </p:nvGrpSpPr>
          <p:grpSpPr>
            <a:xfrm rot="-9722930">
              <a:off x="-346416" y="-1030266"/>
              <a:ext cx="1890061" cy="3864696"/>
              <a:chOff x="7669813" y="1373938"/>
              <a:chExt cx="1890100" cy="3864775"/>
            </a:xfrm>
          </p:grpSpPr>
          <p:sp>
            <p:nvSpPr>
              <p:cNvPr id="372" name="Google Shape;372;p6"/>
              <p:cNvSpPr/>
              <p:nvPr/>
            </p:nvSpPr>
            <p:spPr>
              <a:xfrm>
                <a:off x="8750747" y="303063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p:txBody>
          </p:sp>
          <p:sp>
            <p:nvSpPr>
              <p:cNvPr id="373" name="Google Shape;373;p6"/>
              <p:cNvSpPr/>
              <p:nvPr/>
            </p:nvSpPr>
            <p:spPr>
              <a:xfrm>
                <a:off x="7669813" y="1373938"/>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374" name="Google Shape;374;p6"/>
            <p:cNvGrpSpPr/>
            <p:nvPr/>
          </p:nvGrpSpPr>
          <p:grpSpPr>
            <a:xfrm rot="10800000">
              <a:off x="7578018" y="4920981"/>
              <a:ext cx="2158250" cy="1350625"/>
              <a:chOff x="-129562" y="-111337"/>
              <a:chExt cx="2158250" cy="1350625"/>
            </a:xfrm>
          </p:grpSpPr>
          <p:sp>
            <p:nvSpPr>
              <p:cNvPr id="375" name="Google Shape;375;p6"/>
              <p:cNvSpPr/>
              <p:nvPr/>
            </p:nvSpPr>
            <p:spPr>
              <a:xfrm>
                <a:off x="-65437" y="-61112"/>
                <a:ext cx="1917325" cy="1189500"/>
              </a:xfrm>
              <a:custGeom>
                <a:avLst/>
                <a:gdLst/>
                <a:ahLst/>
                <a:cxnLst/>
                <a:rect l="l" t="t" r="r" b="b"/>
                <a:pathLst>
                  <a:path w="76693" h="47580" extrusionOk="0">
                    <a:moveTo>
                      <a:pt x="71047" y="0"/>
                    </a:moveTo>
                    <a:cubicBezTo>
                      <a:pt x="70791" y="0"/>
                      <a:pt x="70451" y="166"/>
                      <a:pt x="70481" y="389"/>
                    </a:cubicBezTo>
                    <a:cubicBezTo>
                      <a:pt x="71179" y="8578"/>
                      <a:pt x="74413" y="16348"/>
                      <a:pt x="74808" y="24537"/>
                    </a:cubicBezTo>
                    <a:cubicBezTo>
                      <a:pt x="74994" y="28515"/>
                      <a:pt x="74320" y="32493"/>
                      <a:pt x="72156" y="35890"/>
                    </a:cubicBezTo>
                    <a:cubicBezTo>
                      <a:pt x="69620" y="39938"/>
                      <a:pt x="65363" y="42939"/>
                      <a:pt x="60966" y="44707"/>
                    </a:cubicBezTo>
                    <a:cubicBezTo>
                      <a:pt x="56925" y="46323"/>
                      <a:pt x="52547" y="47022"/>
                      <a:pt x="48137" y="47022"/>
                    </a:cubicBezTo>
                    <a:cubicBezTo>
                      <a:pt x="43154" y="47022"/>
                      <a:pt x="38131" y="46129"/>
                      <a:pt x="33515" y="44660"/>
                    </a:cubicBezTo>
                    <a:cubicBezTo>
                      <a:pt x="29234" y="43358"/>
                      <a:pt x="25186" y="41380"/>
                      <a:pt x="21511" y="38798"/>
                    </a:cubicBezTo>
                    <a:cubicBezTo>
                      <a:pt x="17277" y="35773"/>
                      <a:pt x="13531" y="31795"/>
                      <a:pt x="10367" y="27701"/>
                    </a:cubicBezTo>
                    <a:cubicBezTo>
                      <a:pt x="7645" y="24258"/>
                      <a:pt x="5459" y="20419"/>
                      <a:pt x="3877" y="16325"/>
                    </a:cubicBezTo>
                    <a:cubicBezTo>
                      <a:pt x="2713" y="13231"/>
                      <a:pt x="1922" y="10044"/>
                      <a:pt x="899" y="6903"/>
                    </a:cubicBezTo>
                    <a:cubicBezTo>
                      <a:pt x="866" y="6780"/>
                      <a:pt x="741" y="6729"/>
                      <a:pt x="597" y="6729"/>
                    </a:cubicBezTo>
                    <a:cubicBezTo>
                      <a:pt x="331" y="6729"/>
                      <a:pt x="1" y="6901"/>
                      <a:pt x="61" y="7112"/>
                    </a:cubicBezTo>
                    <a:cubicBezTo>
                      <a:pt x="1038" y="10090"/>
                      <a:pt x="1783" y="13091"/>
                      <a:pt x="2830" y="16022"/>
                    </a:cubicBezTo>
                    <a:cubicBezTo>
                      <a:pt x="4179" y="19652"/>
                      <a:pt x="5994" y="23095"/>
                      <a:pt x="8250" y="26259"/>
                    </a:cubicBezTo>
                    <a:cubicBezTo>
                      <a:pt x="14020" y="34401"/>
                      <a:pt x="21650" y="41101"/>
                      <a:pt x="31095" y="44544"/>
                    </a:cubicBezTo>
                    <a:cubicBezTo>
                      <a:pt x="36349" y="46445"/>
                      <a:pt x="42097" y="47579"/>
                      <a:pt x="47803" y="47579"/>
                    </a:cubicBezTo>
                    <a:cubicBezTo>
                      <a:pt x="51521" y="47579"/>
                      <a:pt x="55222" y="47098"/>
                      <a:pt x="58756" y="46033"/>
                    </a:cubicBezTo>
                    <a:cubicBezTo>
                      <a:pt x="66898" y="43613"/>
                      <a:pt x="74459" y="37448"/>
                      <a:pt x="75529" y="28608"/>
                    </a:cubicBezTo>
                    <a:cubicBezTo>
                      <a:pt x="76692" y="19024"/>
                      <a:pt x="72156" y="9648"/>
                      <a:pt x="71318" y="180"/>
                    </a:cubicBezTo>
                    <a:cubicBezTo>
                      <a:pt x="71310" y="54"/>
                      <a:pt x="71192" y="0"/>
                      <a:pt x="71047"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376" name="Google Shape;376;p6"/>
              <p:cNvSpPr/>
              <p:nvPr/>
            </p:nvSpPr>
            <p:spPr>
              <a:xfrm>
                <a:off x="-129562" y="-111337"/>
                <a:ext cx="2158250" cy="1350625"/>
              </a:xfrm>
              <a:custGeom>
                <a:avLst/>
                <a:gdLst/>
                <a:ahLst/>
                <a:cxnLst/>
                <a:rect l="l" t="t" r="r" b="b"/>
                <a:pathLst>
                  <a:path w="86330" h="54025" extrusionOk="0">
                    <a:moveTo>
                      <a:pt x="77265" y="1"/>
                    </a:moveTo>
                    <a:cubicBezTo>
                      <a:pt x="77012" y="1"/>
                      <a:pt x="76692" y="181"/>
                      <a:pt x="76722" y="444"/>
                    </a:cubicBezTo>
                    <a:cubicBezTo>
                      <a:pt x="78815" y="15286"/>
                      <a:pt x="86330" y="35154"/>
                      <a:pt x="71813" y="46157"/>
                    </a:cubicBezTo>
                    <a:cubicBezTo>
                      <a:pt x="65181" y="51173"/>
                      <a:pt x="57364" y="53399"/>
                      <a:pt x="49455" y="53399"/>
                    </a:cubicBezTo>
                    <a:cubicBezTo>
                      <a:pt x="37666" y="53399"/>
                      <a:pt x="25673" y="48454"/>
                      <a:pt x="17096" y="40435"/>
                    </a:cubicBezTo>
                    <a:cubicBezTo>
                      <a:pt x="7512" y="31431"/>
                      <a:pt x="3231" y="18822"/>
                      <a:pt x="881" y="6190"/>
                    </a:cubicBezTo>
                    <a:cubicBezTo>
                      <a:pt x="855" y="6042"/>
                      <a:pt x="721" y="5978"/>
                      <a:pt x="566" y="5978"/>
                    </a:cubicBezTo>
                    <a:cubicBezTo>
                      <a:pt x="310" y="5978"/>
                      <a:pt x="0" y="6153"/>
                      <a:pt x="44" y="6400"/>
                    </a:cubicBezTo>
                    <a:cubicBezTo>
                      <a:pt x="2208" y="18031"/>
                      <a:pt x="5953" y="29966"/>
                      <a:pt x="14235" y="38736"/>
                    </a:cubicBezTo>
                    <a:cubicBezTo>
                      <a:pt x="21191" y="46088"/>
                      <a:pt x="30380" y="51276"/>
                      <a:pt x="40337" y="53206"/>
                    </a:cubicBezTo>
                    <a:cubicBezTo>
                      <a:pt x="43112" y="53750"/>
                      <a:pt x="45943" y="54025"/>
                      <a:pt x="48771" y="54025"/>
                    </a:cubicBezTo>
                    <a:cubicBezTo>
                      <a:pt x="55874" y="54025"/>
                      <a:pt x="62964" y="52287"/>
                      <a:pt x="69138" y="48693"/>
                    </a:cubicBezTo>
                    <a:cubicBezTo>
                      <a:pt x="72720" y="46599"/>
                      <a:pt x="75954" y="43878"/>
                      <a:pt x="78141" y="40295"/>
                    </a:cubicBezTo>
                    <a:cubicBezTo>
                      <a:pt x="80118" y="37085"/>
                      <a:pt x="81072" y="33386"/>
                      <a:pt x="81328" y="29640"/>
                    </a:cubicBezTo>
                    <a:cubicBezTo>
                      <a:pt x="81979" y="19753"/>
                      <a:pt x="78932" y="9912"/>
                      <a:pt x="77559" y="211"/>
                    </a:cubicBezTo>
                    <a:cubicBezTo>
                      <a:pt x="77542" y="64"/>
                      <a:pt x="77415" y="1"/>
                      <a:pt x="77265" y="1"/>
                    </a:cubicBezTo>
                    <a:close/>
                  </a:path>
                </a:pathLst>
              </a:custGeom>
              <a:solidFill>
                <a:schemeClr val="accent1"/>
              </a:solidFill>
              <a:ln>
                <a:noFill/>
              </a:ln>
            </p:spPr>
            <p:txBody>
              <a:bodyPr spcFirstLastPara="1" wrap="square" lIns="91425" tIns="91425" rIns="91425" bIns="91425" anchor="ctr" anchorCtr="0">
                <a:noAutofit/>
              </a:bodyPr>
              <a:lstStyle/>
              <a:p/>
            </p:txBody>
          </p:sp>
        </p:grpSp>
        <p:sp>
          <p:nvSpPr>
            <p:cNvPr id="377" name="Google Shape;377;p6"/>
            <p:cNvSpPr/>
            <p:nvPr/>
          </p:nvSpPr>
          <p:spPr>
            <a:xfrm flipH="1">
              <a:off x="-1019112" y="4139825"/>
              <a:ext cx="1813318" cy="1601581"/>
            </a:xfrm>
            <a:custGeom>
              <a:avLst/>
              <a:gdLst/>
              <a:ahLst/>
              <a:cxnLst/>
              <a:rect l="l" t="t" r="r" b="b"/>
              <a:pathLst>
                <a:path w="64744" h="57184" extrusionOk="0">
                  <a:moveTo>
                    <a:pt x="54355" y="1"/>
                  </a:moveTo>
                  <a:cubicBezTo>
                    <a:pt x="53398" y="1"/>
                    <a:pt x="52441" y="12"/>
                    <a:pt x="51484" y="44"/>
                  </a:cubicBezTo>
                  <a:cubicBezTo>
                    <a:pt x="48576" y="137"/>
                    <a:pt x="45528" y="416"/>
                    <a:pt x="42969" y="1905"/>
                  </a:cubicBezTo>
                  <a:cubicBezTo>
                    <a:pt x="40224" y="3510"/>
                    <a:pt x="38758" y="6372"/>
                    <a:pt x="38014" y="9373"/>
                  </a:cubicBezTo>
                  <a:cubicBezTo>
                    <a:pt x="36920" y="13932"/>
                    <a:pt x="36944" y="18585"/>
                    <a:pt x="35013" y="22982"/>
                  </a:cubicBezTo>
                  <a:cubicBezTo>
                    <a:pt x="33710" y="25937"/>
                    <a:pt x="31663" y="28472"/>
                    <a:pt x="28778" y="29984"/>
                  </a:cubicBezTo>
                  <a:cubicBezTo>
                    <a:pt x="26359" y="31264"/>
                    <a:pt x="23613" y="31752"/>
                    <a:pt x="20938" y="32194"/>
                  </a:cubicBezTo>
                  <a:cubicBezTo>
                    <a:pt x="15843" y="33055"/>
                    <a:pt x="10609" y="34032"/>
                    <a:pt x="7352" y="38452"/>
                  </a:cubicBezTo>
                  <a:cubicBezTo>
                    <a:pt x="3583" y="43547"/>
                    <a:pt x="1" y="55249"/>
                    <a:pt x="8794" y="57180"/>
                  </a:cubicBezTo>
                  <a:cubicBezTo>
                    <a:pt x="8809" y="57182"/>
                    <a:pt x="8824" y="57184"/>
                    <a:pt x="8841" y="57184"/>
                  </a:cubicBezTo>
                  <a:cubicBezTo>
                    <a:pt x="9129" y="57184"/>
                    <a:pt x="9769" y="56826"/>
                    <a:pt x="9329" y="56738"/>
                  </a:cubicBezTo>
                  <a:cubicBezTo>
                    <a:pt x="954" y="54923"/>
                    <a:pt x="4584" y="44036"/>
                    <a:pt x="7701" y="39081"/>
                  </a:cubicBezTo>
                  <a:cubicBezTo>
                    <a:pt x="10725" y="34265"/>
                    <a:pt x="16216" y="33427"/>
                    <a:pt x="21357" y="32543"/>
                  </a:cubicBezTo>
                  <a:cubicBezTo>
                    <a:pt x="26266" y="31706"/>
                    <a:pt x="31058" y="30287"/>
                    <a:pt x="34082" y="26030"/>
                  </a:cubicBezTo>
                  <a:cubicBezTo>
                    <a:pt x="36222" y="23029"/>
                    <a:pt x="37246" y="19376"/>
                    <a:pt x="37874" y="15793"/>
                  </a:cubicBezTo>
                  <a:cubicBezTo>
                    <a:pt x="38526" y="11862"/>
                    <a:pt x="38572" y="7581"/>
                    <a:pt x="41061" y="4278"/>
                  </a:cubicBezTo>
                  <a:cubicBezTo>
                    <a:pt x="43295" y="1370"/>
                    <a:pt x="46947" y="695"/>
                    <a:pt x="50413" y="532"/>
                  </a:cubicBezTo>
                  <a:cubicBezTo>
                    <a:pt x="51731" y="464"/>
                    <a:pt x="53050" y="442"/>
                    <a:pt x="54371" y="442"/>
                  </a:cubicBezTo>
                  <a:cubicBezTo>
                    <a:pt x="56754" y="442"/>
                    <a:pt x="59142" y="514"/>
                    <a:pt x="61530" y="514"/>
                  </a:cubicBezTo>
                  <a:cubicBezTo>
                    <a:pt x="62307" y="514"/>
                    <a:pt x="63083" y="506"/>
                    <a:pt x="63860" y="486"/>
                  </a:cubicBezTo>
                  <a:cubicBezTo>
                    <a:pt x="64139" y="486"/>
                    <a:pt x="64744" y="21"/>
                    <a:pt x="64186" y="21"/>
                  </a:cubicBezTo>
                  <a:lnTo>
                    <a:pt x="64186" y="44"/>
                  </a:lnTo>
                  <a:cubicBezTo>
                    <a:pt x="63357" y="67"/>
                    <a:pt x="62528" y="75"/>
                    <a:pt x="61699" y="75"/>
                  </a:cubicBezTo>
                  <a:cubicBezTo>
                    <a:pt x="59251" y="75"/>
                    <a:pt x="56803" y="1"/>
                    <a:pt x="54355" y="1"/>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378" name="Google Shape;378;p6"/>
            <p:cNvSpPr/>
            <p:nvPr/>
          </p:nvSpPr>
          <p:spPr>
            <a:xfrm flipH="1">
              <a:off x="7645395" y="-3812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a:endParaRPr>
                <a:solidFill>
                  <a:srgbClr val="FFFFFF"/>
                </a:solidFill>
              </a:endParaRPr>
            </a:p>
          </p:txBody>
        </p:sp>
      </p:grpSp>
      <p:sp>
        <p:nvSpPr>
          <p:cNvPr id="379" name="Google Shape;379;p6"/>
          <p:cNvSpPr txBox="1">
            <a:spLocks noGrp="1"/>
          </p:cNvSpPr>
          <p:nvPr>
            <p:ph type="title"/>
          </p:nvPr>
        </p:nvSpPr>
        <p:spPr>
          <a:xfrm>
            <a:off x="713225" y="539500"/>
            <a:ext cx="7717500" cy="42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1"/>
        <p:cNvGrpSpPr/>
        <p:nvPr/>
      </p:nvGrpSpPr>
      <p:grpSpPr>
        <a:xfrm>
          <a:off x="0" y="0"/>
          <a:ext cx="0" cy="0"/>
          <a:chOff x="0" y="0"/>
          <a:chExt cx="0" cy="0"/>
        </a:xfrm>
      </p:grpSpPr>
      <p:sp>
        <p:nvSpPr>
          <p:cNvPr id="392" name="Google Shape;392;p8"/>
          <p:cNvSpPr txBox="1">
            <a:spLocks noGrp="1"/>
          </p:cNvSpPr>
          <p:nvPr>
            <p:ph type="title"/>
          </p:nvPr>
        </p:nvSpPr>
        <p:spPr>
          <a:xfrm>
            <a:off x="1388100" y="1114175"/>
            <a:ext cx="6367800" cy="2457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1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393" name="Google Shape;393;p8"/>
          <p:cNvGrpSpPr/>
          <p:nvPr/>
        </p:nvGrpSpPr>
        <p:grpSpPr>
          <a:xfrm>
            <a:off x="-187874" y="-694063"/>
            <a:ext cx="10098841" cy="6965669"/>
            <a:chOff x="-187874" y="-694063"/>
            <a:chExt cx="10098841" cy="6965669"/>
          </a:xfrm>
        </p:grpSpPr>
        <p:sp>
          <p:nvSpPr>
            <p:cNvPr id="394" name="Google Shape;394;p8"/>
            <p:cNvSpPr/>
            <p:nvPr/>
          </p:nvSpPr>
          <p:spPr>
            <a:xfrm rot="-5400000">
              <a:off x="6496409" y="3096530"/>
              <a:ext cx="3943969" cy="1434622"/>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accent3"/>
            </a:solidFill>
            <a:ln>
              <a:noFill/>
            </a:ln>
          </p:spPr>
          <p:txBody>
            <a:bodyPr spcFirstLastPara="1" wrap="square" lIns="91425" tIns="91425" rIns="91425" bIns="91425" anchor="ctr" anchorCtr="0">
              <a:noAutofit/>
            </a:bodyPr>
            <a:lstStyle/>
            <a:p>
              <a:endParaRPr u="sng"/>
            </a:p>
          </p:txBody>
        </p:sp>
        <p:sp>
          <p:nvSpPr>
            <p:cNvPr id="395" name="Google Shape;395;p8"/>
            <p:cNvSpPr/>
            <p:nvPr/>
          </p:nvSpPr>
          <p:spPr>
            <a:xfrm rot="-5400000">
              <a:off x="-1031011" y="3981299"/>
              <a:ext cx="3086117" cy="1260735"/>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a:endParaRPr u="sng"/>
            </a:p>
          </p:txBody>
        </p:sp>
        <p:sp>
          <p:nvSpPr>
            <p:cNvPr id="396" name="Google Shape;396;p8"/>
            <p:cNvSpPr/>
            <p:nvPr/>
          </p:nvSpPr>
          <p:spPr>
            <a:xfrm rot="5400000">
              <a:off x="-329061" y="101777"/>
              <a:ext cx="2743264" cy="2305473"/>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accent3"/>
            </a:solidFill>
            <a:ln>
              <a:noFill/>
            </a:ln>
          </p:spPr>
          <p:txBody>
            <a:bodyPr spcFirstLastPara="1" wrap="square" lIns="91425" tIns="91425" rIns="91425" bIns="91425" anchor="ctr" anchorCtr="0">
              <a:noAutofit/>
            </a:bodyPr>
            <a:lstStyle/>
            <a:p>
              <a:endParaRPr u="sng"/>
            </a:p>
          </p:txBody>
        </p:sp>
        <p:sp>
          <p:nvSpPr>
            <p:cNvPr id="397" name="Google Shape;397;p8"/>
            <p:cNvSpPr/>
            <p:nvPr/>
          </p:nvSpPr>
          <p:spPr>
            <a:xfrm rot="5729157">
              <a:off x="7040591" y="-605859"/>
              <a:ext cx="1782735" cy="2694390"/>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lt1"/>
            </a:solidFill>
            <a:ln>
              <a:noFill/>
            </a:ln>
          </p:spPr>
          <p:txBody>
            <a:bodyPr spcFirstLastPara="1" wrap="square" lIns="91425" tIns="91425" rIns="91425" bIns="91425" anchor="ctr" anchorCtr="0">
              <a:noAutofit/>
            </a:bodyPr>
            <a:lstStyle/>
            <a:p>
              <a:endParaRPr u="sng"/>
            </a:p>
          </p:txBody>
        </p:sp>
        <p:grpSp>
          <p:nvGrpSpPr>
            <p:cNvPr id="398" name="Google Shape;398;p8"/>
            <p:cNvGrpSpPr/>
            <p:nvPr/>
          </p:nvGrpSpPr>
          <p:grpSpPr>
            <a:xfrm rot="-9722930">
              <a:off x="361684" y="-496866"/>
              <a:ext cx="1890061" cy="3864696"/>
              <a:chOff x="7669813" y="1373938"/>
              <a:chExt cx="1890100" cy="3864775"/>
            </a:xfrm>
          </p:grpSpPr>
          <p:sp>
            <p:nvSpPr>
              <p:cNvPr id="399" name="Google Shape;399;p8"/>
              <p:cNvSpPr/>
              <p:nvPr/>
            </p:nvSpPr>
            <p:spPr>
              <a:xfrm>
                <a:off x="8750747" y="303063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u="sng"/>
              </a:p>
            </p:txBody>
          </p:sp>
          <p:sp>
            <p:nvSpPr>
              <p:cNvPr id="400" name="Google Shape;400;p8"/>
              <p:cNvSpPr/>
              <p:nvPr/>
            </p:nvSpPr>
            <p:spPr>
              <a:xfrm>
                <a:off x="7669813" y="1373938"/>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u="sng"/>
              </a:p>
            </p:txBody>
          </p:sp>
        </p:grpSp>
        <p:grpSp>
          <p:nvGrpSpPr>
            <p:cNvPr id="401" name="Google Shape;401;p8"/>
            <p:cNvGrpSpPr/>
            <p:nvPr/>
          </p:nvGrpSpPr>
          <p:grpSpPr>
            <a:xfrm rot="10800000">
              <a:off x="7752718" y="4920981"/>
              <a:ext cx="2158250" cy="1350625"/>
              <a:chOff x="-129562" y="-111337"/>
              <a:chExt cx="2158250" cy="1350625"/>
            </a:xfrm>
          </p:grpSpPr>
          <p:sp>
            <p:nvSpPr>
              <p:cNvPr id="402" name="Google Shape;402;p8"/>
              <p:cNvSpPr/>
              <p:nvPr/>
            </p:nvSpPr>
            <p:spPr>
              <a:xfrm>
                <a:off x="-65437" y="-61112"/>
                <a:ext cx="1917325" cy="1189500"/>
              </a:xfrm>
              <a:custGeom>
                <a:avLst/>
                <a:gdLst/>
                <a:ahLst/>
                <a:cxnLst/>
                <a:rect l="l" t="t" r="r" b="b"/>
                <a:pathLst>
                  <a:path w="76693" h="47580" extrusionOk="0">
                    <a:moveTo>
                      <a:pt x="71047" y="0"/>
                    </a:moveTo>
                    <a:cubicBezTo>
                      <a:pt x="70791" y="0"/>
                      <a:pt x="70451" y="166"/>
                      <a:pt x="70481" y="389"/>
                    </a:cubicBezTo>
                    <a:cubicBezTo>
                      <a:pt x="71179" y="8578"/>
                      <a:pt x="74413" y="16348"/>
                      <a:pt x="74808" y="24537"/>
                    </a:cubicBezTo>
                    <a:cubicBezTo>
                      <a:pt x="74994" y="28515"/>
                      <a:pt x="74320" y="32493"/>
                      <a:pt x="72156" y="35890"/>
                    </a:cubicBezTo>
                    <a:cubicBezTo>
                      <a:pt x="69620" y="39938"/>
                      <a:pt x="65363" y="42939"/>
                      <a:pt x="60966" y="44707"/>
                    </a:cubicBezTo>
                    <a:cubicBezTo>
                      <a:pt x="56925" y="46323"/>
                      <a:pt x="52547" y="47022"/>
                      <a:pt x="48137" y="47022"/>
                    </a:cubicBezTo>
                    <a:cubicBezTo>
                      <a:pt x="43154" y="47022"/>
                      <a:pt x="38131" y="46129"/>
                      <a:pt x="33515" y="44660"/>
                    </a:cubicBezTo>
                    <a:cubicBezTo>
                      <a:pt x="29234" y="43358"/>
                      <a:pt x="25186" y="41380"/>
                      <a:pt x="21511" y="38798"/>
                    </a:cubicBezTo>
                    <a:cubicBezTo>
                      <a:pt x="17277" y="35773"/>
                      <a:pt x="13531" y="31795"/>
                      <a:pt x="10367" y="27701"/>
                    </a:cubicBezTo>
                    <a:cubicBezTo>
                      <a:pt x="7645" y="24258"/>
                      <a:pt x="5459" y="20419"/>
                      <a:pt x="3877" y="16325"/>
                    </a:cubicBezTo>
                    <a:cubicBezTo>
                      <a:pt x="2713" y="13231"/>
                      <a:pt x="1922" y="10044"/>
                      <a:pt x="899" y="6903"/>
                    </a:cubicBezTo>
                    <a:cubicBezTo>
                      <a:pt x="866" y="6780"/>
                      <a:pt x="741" y="6729"/>
                      <a:pt x="597" y="6729"/>
                    </a:cubicBezTo>
                    <a:cubicBezTo>
                      <a:pt x="331" y="6729"/>
                      <a:pt x="1" y="6901"/>
                      <a:pt x="61" y="7112"/>
                    </a:cubicBezTo>
                    <a:cubicBezTo>
                      <a:pt x="1038" y="10090"/>
                      <a:pt x="1783" y="13091"/>
                      <a:pt x="2830" y="16022"/>
                    </a:cubicBezTo>
                    <a:cubicBezTo>
                      <a:pt x="4179" y="19652"/>
                      <a:pt x="5994" y="23095"/>
                      <a:pt x="8250" y="26259"/>
                    </a:cubicBezTo>
                    <a:cubicBezTo>
                      <a:pt x="14020" y="34401"/>
                      <a:pt x="21650" y="41101"/>
                      <a:pt x="31095" y="44544"/>
                    </a:cubicBezTo>
                    <a:cubicBezTo>
                      <a:pt x="36349" y="46445"/>
                      <a:pt x="42097" y="47579"/>
                      <a:pt x="47803" y="47579"/>
                    </a:cubicBezTo>
                    <a:cubicBezTo>
                      <a:pt x="51521" y="47579"/>
                      <a:pt x="55222" y="47098"/>
                      <a:pt x="58756" y="46033"/>
                    </a:cubicBezTo>
                    <a:cubicBezTo>
                      <a:pt x="66898" y="43613"/>
                      <a:pt x="74459" y="37448"/>
                      <a:pt x="75529" y="28608"/>
                    </a:cubicBezTo>
                    <a:cubicBezTo>
                      <a:pt x="76692" y="19024"/>
                      <a:pt x="72156" y="9648"/>
                      <a:pt x="71318" y="180"/>
                    </a:cubicBezTo>
                    <a:cubicBezTo>
                      <a:pt x="71310" y="54"/>
                      <a:pt x="71192" y="0"/>
                      <a:pt x="71047" y="0"/>
                    </a:cubicBezTo>
                    <a:close/>
                  </a:path>
                </a:pathLst>
              </a:custGeom>
              <a:solidFill>
                <a:schemeClr val="accent1"/>
              </a:solidFill>
              <a:ln>
                <a:noFill/>
              </a:ln>
            </p:spPr>
            <p:txBody>
              <a:bodyPr spcFirstLastPara="1" wrap="square" lIns="91425" tIns="91425" rIns="91425" bIns="91425" anchor="ctr" anchorCtr="0">
                <a:noAutofit/>
              </a:bodyPr>
              <a:lstStyle/>
              <a:p>
                <a:endParaRPr u="sng"/>
              </a:p>
            </p:txBody>
          </p:sp>
          <p:sp>
            <p:nvSpPr>
              <p:cNvPr id="403" name="Google Shape;403;p8"/>
              <p:cNvSpPr/>
              <p:nvPr/>
            </p:nvSpPr>
            <p:spPr>
              <a:xfrm>
                <a:off x="-129562" y="-111337"/>
                <a:ext cx="2158250" cy="1350625"/>
              </a:xfrm>
              <a:custGeom>
                <a:avLst/>
                <a:gdLst/>
                <a:ahLst/>
                <a:cxnLst/>
                <a:rect l="l" t="t" r="r" b="b"/>
                <a:pathLst>
                  <a:path w="86330" h="54025" extrusionOk="0">
                    <a:moveTo>
                      <a:pt x="77265" y="1"/>
                    </a:moveTo>
                    <a:cubicBezTo>
                      <a:pt x="77012" y="1"/>
                      <a:pt x="76692" y="181"/>
                      <a:pt x="76722" y="444"/>
                    </a:cubicBezTo>
                    <a:cubicBezTo>
                      <a:pt x="78815" y="15286"/>
                      <a:pt x="86330" y="35154"/>
                      <a:pt x="71813" y="46157"/>
                    </a:cubicBezTo>
                    <a:cubicBezTo>
                      <a:pt x="65181" y="51173"/>
                      <a:pt x="57364" y="53399"/>
                      <a:pt x="49455" y="53399"/>
                    </a:cubicBezTo>
                    <a:cubicBezTo>
                      <a:pt x="37666" y="53399"/>
                      <a:pt x="25673" y="48454"/>
                      <a:pt x="17096" y="40435"/>
                    </a:cubicBezTo>
                    <a:cubicBezTo>
                      <a:pt x="7512" y="31431"/>
                      <a:pt x="3231" y="18822"/>
                      <a:pt x="881" y="6190"/>
                    </a:cubicBezTo>
                    <a:cubicBezTo>
                      <a:pt x="855" y="6042"/>
                      <a:pt x="721" y="5978"/>
                      <a:pt x="566" y="5978"/>
                    </a:cubicBezTo>
                    <a:cubicBezTo>
                      <a:pt x="310" y="5978"/>
                      <a:pt x="0" y="6153"/>
                      <a:pt x="44" y="6400"/>
                    </a:cubicBezTo>
                    <a:cubicBezTo>
                      <a:pt x="2208" y="18031"/>
                      <a:pt x="5953" y="29966"/>
                      <a:pt x="14235" y="38736"/>
                    </a:cubicBezTo>
                    <a:cubicBezTo>
                      <a:pt x="21191" y="46088"/>
                      <a:pt x="30380" y="51276"/>
                      <a:pt x="40337" y="53206"/>
                    </a:cubicBezTo>
                    <a:cubicBezTo>
                      <a:pt x="43112" y="53750"/>
                      <a:pt x="45943" y="54025"/>
                      <a:pt x="48771" y="54025"/>
                    </a:cubicBezTo>
                    <a:cubicBezTo>
                      <a:pt x="55874" y="54025"/>
                      <a:pt x="62964" y="52287"/>
                      <a:pt x="69138" y="48693"/>
                    </a:cubicBezTo>
                    <a:cubicBezTo>
                      <a:pt x="72720" y="46599"/>
                      <a:pt x="75954" y="43878"/>
                      <a:pt x="78141" y="40295"/>
                    </a:cubicBezTo>
                    <a:cubicBezTo>
                      <a:pt x="80118" y="37085"/>
                      <a:pt x="81072" y="33386"/>
                      <a:pt x="81328" y="29640"/>
                    </a:cubicBezTo>
                    <a:cubicBezTo>
                      <a:pt x="81979" y="19753"/>
                      <a:pt x="78932" y="9912"/>
                      <a:pt x="77559" y="211"/>
                    </a:cubicBezTo>
                    <a:cubicBezTo>
                      <a:pt x="77542" y="64"/>
                      <a:pt x="77415" y="1"/>
                      <a:pt x="77265" y="1"/>
                    </a:cubicBezTo>
                    <a:close/>
                  </a:path>
                </a:pathLst>
              </a:custGeom>
              <a:solidFill>
                <a:schemeClr val="accent1"/>
              </a:solidFill>
              <a:ln>
                <a:noFill/>
              </a:ln>
            </p:spPr>
            <p:txBody>
              <a:bodyPr spcFirstLastPara="1" wrap="square" lIns="91425" tIns="91425" rIns="91425" bIns="91425" anchor="ctr" anchorCtr="0">
                <a:noAutofit/>
              </a:bodyPr>
              <a:lstStyle/>
              <a:p>
                <a:endParaRPr u="sng"/>
              </a:p>
            </p:txBody>
          </p:sp>
        </p:grpSp>
        <p:sp>
          <p:nvSpPr>
            <p:cNvPr id="404" name="Google Shape;404;p8"/>
            <p:cNvSpPr/>
            <p:nvPr/>
          </p:nvSpPr>
          <p:spPr>
            <a:xfrm flipH="1">
              <a:off x="6829495" y="-3812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a:endParaRPr u="sng">
                <a:solidFill>
                  <a:srgbClr val="FFFFFF"/>
                </a:solidFill>
              </a:endParaRPr>
            </a:p>
          </p:txBody>
        </p:sp>
      </p:grpSp>
      <p:sp>
        <p:nvSpPr>
          <p:cNvPr id="405" name="Google Shape;405;p8"/>
          <p:cNvSpPr/>
          <p:nvPr/>
        </p:nvSpPr>
        <p:spPr>
          <a:xfrm flipH="1">
            <a:off x="7557895" y="690246"/>
            <a:ext cx="376762" cy="375604"/>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slideLayout" Target="../slideLayouts/slideLayout14.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8" Type="http://schemas.openxmlformats.org/officeDocument/2006/relationships/theme" Target="../theme/theme2.xml"/><Relationship Id="rId17" Type="http://schemas.openxmlformats.org/officeDocument/2006/relationships/slideLayout" Target="../slideLayouts/slideLayout23.xml"/><Relationship Id="rId16" Type="http://schemas.openxmlformats.org/officeDocument/2006/relationships/slideLayout" Target="../slideLayouts/slideLayout22.xml"/><Relationship Id="rId15" Type="http://schemas.openxmlformats.org/officeDocument/2006/relationships/slideLayout" Target="../slideLayouts/slideLayout21.xml"/><Relationship Id="rId14" Type="http://schemas.openxmlformats.org/officeDocument/2006/relationships/slideLayout" Target="../slideLayouts/slideLayout20.xml"/><Relationship Id="rId13" Type="http://schemas.openxmlformats.org/officeDocument/2006/relationships/slideLayout" Target="../slideLayouts/slideLayout19.xml"/><Relationship Id="rId12" Type="http://schemas.openxmlformats.org/officeDocument/2006/relationships/slideLayout" Target="../slideLayouts/slideLayout18.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299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2"/>
              </a:buClr>
              <a:buSzPts val="3000"/>
              <a:buFont typeface="Marcellus" panose="020E0602050203020307"/>
              <a:buNone/>
              <a:defRPr sz="3000">
                <a:solidFill>
                  <a:schemeClr val="lt2"/>
                </a:solidFill>
                <a:latin typeface="Marcellus" panose="020E0602050203020307"/>
                <a:ea typeface="Marcellus" panose="020E0602050203020307"/>
                <a:cs typeface="Marcellus" panose="020E0602050203020307"/>
                <a:sym typeface="Marcellus" panose="020E0602050203020307"/>
              </a:defRPr>
            </a:lvl1pPr>
            <a:lvl2pPr lvl="1" rtl="0">
              <a:spcBef>
                <a:spcPts val="0"/>
              </a:spcBef>
              <a:spcAft>
                <a:spcPts val="0"/>
              </a:spcAft>
              <a:buClr>
                <a:schemeClr val="lt2"/>
              </a:buClr>
              <a:buSzPts val="3000"/>
              <a:buFont typeface="Marcellus" panose="020E0602050203020307"/>
              <a:buNone/>
              <a:defRPr sz="3000" b="1">
                <a:solidFill>
                  <a:schemeClr val="lt2"/>
                </a:solidFill>
                <a:latin typeface="Marcellus" panose="020E0602050203020307"/>
                <a:ea typeface="Marcellus" panose="020E0602050203020307"/>
                <a:cs typeface="Marcellus" panose="020E0602050203020307"/>
                <a:sym typeface="Marcellus" panose="020E0602050203020307"/>
              </a:defRPr>
            </a:lvl2pPr>
            <a:lvl3pPr lvl="2" rtl="0">
              <a:spcBef>
                <a:spcPts val="0"/>
              </a:spcBef>
              <a:spcAft>
                <a:spcPts val="0"/>
              </a:spcAft>
              <a:buClr>
                <a:schemeClr val="lt2"/>
              </a:buClr>
              <a:buSzPts val="3000"/>
              <a:buFont typeface="Marcellus" panose="020E0602050203020307"/>
              <a:buNone/>
              <a:defRPr sz="3000" b="1">
                <a:solidFill>
                  <a:schemeClr val="lt2"/>
                </a:solidFill>
                <a:latin typeface="Marcellus" panose="020E0602050203020307"/>
                <a:ea typeface="Marcellus" panose="020E0602050203020307"/>
                <a:cs typeface="Marcellus" panose="020E0602050203020307"/>
                <a:sym typeface="Marcellus" panose="020E0602050203020307"/>
              </a:defRPr>
            </a:lvl3pPr>
            <a:lvl4pPr lvl="3" rtl="0">
              <a:spcBef>
                <a:spcPts val="0"/>
              </a:spcBef>
              <a:spcAft>
                <a:spcPts val="0"/>
              </a:spcAft>
              <a:buClr>
                <a:schemeClr val="lt2"/>
              </a:buClr>
              <a:buSzPts val="3000"/>
              <a:buFont typeface="Marcellus" panose="020E0602050203020307"/>
              <a:buNone/>
              <a:defRPr sz="3000" b="1">
                <a:solidFill>
                  <a:schemeClr val="lt2"/>
                </a:solidFill>
                <a:latin typeface="Marcellus" panose="020E0602050203020307"/>
                <a:ea typeface="Marcellus" panose="020E0602050203020307"/>
                <a:cs typeface="Marcellus" panose="020E0602050203020307"/>
                <a:sym typeface="Marcellus" panose="020E0602050203020307"/>
              </a:defRPr>
            </a:lvl4pPr>
            <a:lvl5pPr lvl="4" rtl="0">
              <a:spcBef>
                <a:spcPts val="0"/>
              </a:spcBef>
              <a:spcAft>
                <a:spcPts val="0"/>
              </a:spcAft>
              <a:buClr>
                <a:schemeClr val="lt2"/>
              </a:buClr>
              <a:buSzPts val="3000"/>
              <a:buFont typeface="Marcellus" panose="020E0602050203020307"/>
              <a:buNone/>
              <a:defRPr sz="3000" b="1">
                <a:solidFill>
                  <a:schemeClr val="lt2"/>
                </a:solidFill>
                <a:latin typeface="Marcellus" panose="020E0602050203020307"/>
                <a:ea typeface="Marcellus" panose="020E0602050203020307"/>
                <a:cs typeface="Marcellus" panose="020E0602050203020307"/>
                <a:sym typeface="Marcellus" panose="020E0602050203020307"/>
              </a:defRPr>
            </a:lvl5pPr>
            <a:lvl6pPr lvl="5" rtl="0">
              <a:spcBef>
                <a:spcPts val="0"/>
              </a:spcBef>
              <a:spcAft>
                <a:spcPts val="0"/>
              </a:spcAft>
              <a:buClr>
                <a:schemeClr val="lt2"/>
              </a:buClr>
              <a:buSzPts val="3000"/>
              <a:buFont typeface="Marcellus" panose="020E0602050203020307"/>
              <a:buNone/>
              <a:defRPr sz="3000" b="1">
                <a:solidFill>
                  <a:schemeClr val="lt2"/>
                </a:solidFill>
                <a:latin typeface="Marcellus" panose="020E0602050203020307"/>
                <a:ea typeface="Marcellus" panose="020E0602050203020307"/>
                <a:cs typeface="Marcellus" panose="020E0602050203020307"/>
                <a:sym typeface="Marcellus" panose="020E0602050203020307"/>
              </a:defRPr>
            </a:lvl6pPr>
            <a:lvl7pPr lvl="6" rtl="0">
              <a:spcBef>
                <a:spcPts val="0"/>
              </a:spcBef>
              <a:spcAft>
                <a:spcPts val="0"/>
              </a:spcAft>
              <a:buClr>
                <a:schemeClr val="lt2"/>
              </a:buClr>
              <a:buSzPts val="3000"/>
              <a:buFont typeface="Marcellus" panose="020E0602050203020307"/>
              <a:buNone/>
              <a:defRPr sz="3000" b="1">
                <a:solidFill>
                  <a:schemeClr val="lt2"/>
                </a:solidFill>
                <a:latin typeface="Marcellus" panose="020E0602050203020307"/>
                <a:ea typeface="Marcellus" panose="020E0602050203020307"/>
                <a:cs typeface="Marcellus" panose="020E0602050203020307"/>
                <a:sym typeface="Marcellus" panose="020E0602050203020307"/>
              </a:defRPr>
            </a:lvl7pPr>
            <a:lvl8pPr lvl="7" rtl="0">
              <a:spcBef>
                <a:spcPts val="0"/>
              </a:spcBef>
              <a:spcAft>
                <a:spcPts val="0"/>
              </a:spcAft>
              <a:buClr>
                <a:schemeClr val="lt2"/>
              </a:buClr>
              <a:buSzPts val="3000"/>
              <a:buFont typeface="Marcellus" panose="020E0602050203020307"/>
              <a:buNone/>
              <a:defRPr sz="3000" b="1">
                <a:solidFill>
                  <a:schemeClr val="lt2"/>
                </a:solidFill>
                <a:latin typeface="Marcellus" panose="020E0602050203020307"/>
                <a:ea typeface="Marcellus" panose="020E0602050203020307"/>
                <a:cs typeface="Marcellus" panose="020E0602050203020307"/>
                <a:sym typeface="Marcellus" panose="020E0602050203020307"/>
              </a:defRPr>
            </a:lvl8pPr>
            <a:lvl9pPr lvl="8" rtl="0">
              <a:spcBef>
                <a:spcPts val="0"/>
              </a:spcBef>
              <a:spcAft>
                <a:spcPts val="0"/>
              </a:spcAft>
              <a:buClr>
                <a:schemeClr val="lt2"/>
              </a:buClr>
              <a:buSzPts val="3000"/>
              <a:buFont typeface="Marcellus" panose="020E0602050203020307"/>
              <a:buNone/>
              <a:defRPr sz="3000" b="1">
                <a:solidFill>
                  <a:schemeClr val="lt2"/>
                </a:solidFill>
                <a:latin typeface="Marcellus" panose="020E0602050203020307"/>
                <a:ea typeface="Marcellus" panose="020E0602050203020307"/>
                <a:cs typeface="Marcellus" panose="020E0602050203020307"/>
                <a:sym typeface="Marcellus" panose="020E0602050203020307"/>
              </a:defRPr>
            </a:lvl9pPr>
          </a:lstStyle>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1pPr>
            <a:lvl2pPr marL="914400" lvl="1"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2pPr>
            <a:lvl3pPr marL="1371600" lvl="2"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3pPr>
            <a:lvl4pPr marL="1828800" lvl="3"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4pPr>
            <a:lvl5pPr marL="2286000" lvl="4"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5pPr>
            <a:lvl6pPr marL="2743200" lvl="5"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6pPr>
            <a:lvl7pPr marL="3200400" lvl="6"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7pPr>
            <a:lvl8pPr marL="3657600" lvl="7"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8pPr>
            <a:lvl9pPr marL="4114800" lvl="8"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299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2"/>
              </a:buClr>
              <a:buSzPts val="3000"/>
              <a:buFont typeface="Marcellus" panose="020E0602050203020307"/>
              <a:buNone/>
              <a:defRPr sz="3000">
                <a:solidFill>
                  <a:schemeClr val="lt2"/>
                </a:solidFill>
                <a:latin typeface="Marcellus" panose="020E0602050203020307"/>
                <a:ea typeface="Marcellus" panose="020E0602050203020307"/>
                <a:cs typeface="Marcellus" panose="020E0602050203020307"/>
                <a:sym typeface="Marcellus" panose="020E0602050203020307"/>
              </a:defRPr>
            </a:lvl1pPr>
            <a:lvl2pPr lvl="1" rtl="0">
              <a:spcBef>
                <a:spcPts val="0"/>
              </a:spcBef>
              <a:spcAft>
                <a:spcPts val="0"/>
              </a:spcAft>
              <a:buClr>
                <a:schemeClr val="lt2"/>
              </a:buClr>
              <a:buSzPts val="3000"/>
              <a:buFont typeface="Marcellus" panose="020E0602050203020307"/>
              <a:buNone/>
              <a:defRPr sz="3000" b="1">
                <a:solidFill>
                  <a:schemeClr val="lt2"/>
                </a:solidFill>
                <a:latin typeface="Marcellus" panose="020E0602050203020307"/>
                <a:ea typeface="Marcellus" panose="020E0602050203020307"/>
                <a:cs typeface="Marcellus" panose="020E0602050203020307"/>
                <a:sym typeface="Marcellus" panose="020E0602050203020307"/>
              </a:defRPr>
            </a:lvl2pPr>
            <a:lvl3pPr lvl="2" rtl="0">
              <a:spcBef>
                <a:spcPts val="0"/>
              </a:spcBef>
              <a:spcAft>
                <a:spcPts val="0"/>
              </a:spcAft>
              <a:buClr>
                <a:schemeClr val="lt2"/>
              </a:buClr>
              <a:buSzPts val="3000"/>
              <a:buFont typeface="Marcellus" panose="020E0602050203020307"/>
              <a:buNone/>
              <a:defRPr sz="3000" b="1">
                <a:solidFill>
                  <a:schemeClr val="lt2"/>
                </a:solidFill>
                <a:latin typeface="Marcellus" panose="020E0602050203020307"/>
                <a:ea typeface="Marcellus" panose="020E0602050203020307"/>
                <a:cs typeface="Marcellus" panose="020E0602050203020307"/>
                <a:sym typeface="Marcellus" panose="020E0602050203020307"/>
              </a:defRPr>
            </a:lvl3pPr>
            <a:lvl4pPr lvl="3" rtl="0">
              <a:spcBef>
                <a:spcPts val="0"/>
              </a:spcBef>
              <a:spcAft>
                <a:spcPts val="0"/>
              </a:spcAft>
              <a:buClr>
                <a:schemeClr val="lt2"/>
              </a:buClr>
              <a:buSzPts val="3000"/>
              <a:buFont typeface="Marcellus" panose="020E0602050203020307"/>
              <a:buNone/>
              <a:defRPr sz="3000" b="1">
                <a:solidFill>
                  <a:schemeClr val="lt2"/>
                </a:solidFill>
                <a:latin typeface="Marcellus" panose="020E0602050203020307"/>
                <a:ea typeface="Marcellus" panose="020E0602050203020307"/>
                <a:cs typeface="Marcellus" panose="020E0602050203020307"/>
                <a:sym typeface="Marcellus" panose="020E0602050203020307"/>
              </a:defRPr>
            </a:lvl4pPr>
            <a:lvl5pPr lvl="4" rtl="0">
              <a:spcBef>
                <a:spcPts val="0"/>
              </a:spcBef>
              <a:spcAft>
                <a:spcPts val="0"/>
              </a:spcAft>
              <a:buClr>
                <a:schemeClr val="lt2"/>
              </a:buClr>
              <a:buSzPts val="3000"/>
              <a:buFont typeface="Marcellus" panose="020E0602050203020307"/>
              <a:buNone/>
              <a:defRPr sz="3000" b="1">
                <a:solidFill>
                  <a:schemeClr val="lt2"/>
                </a:solidFill>
                <a:latin typeface="Marcellus" panose="020E0602050203020307"/>
                <a:ea typeface="Marcellus" panose="020E0602050203020307"/>
                <a:cs typeface="Marcellus" panose="020E0602050203020307"/>
                <a:sym typeface="Marcellus" panose="020E0602050203020307"/>
              </a:defRPr>
            </a:lvl5pPr>
            <a:lvl6pPr lvl="5" rtl="0">
              <a:spcBef>
                <a:spcPts val="0"/>
              </a:spcBef>
              <a:spcAft>
                <a:spcPts val="0"/>
              </a:spcAft>
              <a:buClr>
                <a:schemeClr val="lt2"/>
              </a:buClr>
              <a:buSzPts val="3000"/>
              <a:buFont typeface="Marcellus" panose="020E0602050203020307"/>
              <a:buNone/>
              <a:defRPr sz="3000" b="1">
                <a:solidFill>
                  <a:schemeClr val="lt2"/>
                </a:solidFill>
                <a:latin typeface="Marcellus" panose="020E0602050203020307"/>
                <a:ea typeface="Marcellus" panose="020E0602050203020307"/>
                <a:cs typeface="Marcellus" panose="020E0602050203020307"/>
                <a:sym typeface="Marcellus" panose="020E0602050203020307"/>
              </a:defRPr>
            </a:lvl6pPr>
            <a:lvl7pPr lvl="6" rtl="0">
              <a:spcBef>
                <a:spcPts val="0"/>
              </a:spcBef>
              <a:spcAft>
                <a:spcPts val="0"/>
              </a:spcAft>
              <a:buClr>
                <a:schemeClr val="lt2"/>
              </a:buClr>
              <a:buSzPts val="3000"/>
              <a:buFont typeface="Marcellus" panose="020E0602050203020307"/>
              <a:buNone/>
              <a:defRPr sz="3000" b="1">
                <a:solidFill>
                  <a:schemeClr val="lt2"/>
                </a:solidFill>
                <a:latin typeface="Marcellus" panose="020E0602050203020307"/>
                <a:ea typeface="Marcellus" panose="020E0602050203020307"/>
                <a:cs typeface="Marcellus" panose="020E0602050203020307"/>
                <a:sym typeface="Marcellus" panose="020E0602050203020307"/>
              </a:defRPr>
            </a:lvl7pPr>
            <a:lvl8pPr lvl="7" rtl="0">
              <a:spcBef>
                <a:spcPts val="0"/>
              </a:spcBef>
              <a:spcAft>
                <a:spcPts val="0"/>
              </a:spcAft>
              <a:buClr>
                <a:schemeClr val="lt2"/>
              </a:buClr>
              <a:buSzPts val="3000"/>
              <a:buFont typeface="Marcellus" panose="020E0602050203020307"/>
              <a:buNone/>
              <a:defRPr sz="3000" b="1">
                <a:solidFill>
                  <a:schemeClr val="lt2"/>
                </a:solidFill>
                <a:latin typeface="Marcellus" panose="020E0602050203020307"/>
                <a:ea typeface="Marcellus" panose="020E0602050203020307"/>
                <a:cs typeface="Marcellus" panose="020E0602050203020307"/>
                <a:sym typeface="Marcellus" panose="020E0602050203020307"/>
              </a:defRPr>
            </a:lvl8pPr>
            <a:lvl9pPr lvl="8" rtl="0">
              <a:spcBef>
                <a:spcPts val="0"/>
              </a:spcBef>
              <a:spcAft>
                <a:spcPts val="0"/>
              </a:spcAft>
              <a:buClr>
                <a:schemeClr val="lt2"/>
              </a:buClr>
              <a:buSzPts val="3000"/>
              <a:buFont typeface="Marcellus" panose="020E0602050203020307"/>
              <a:buNone/>
              <a:defRPr sz="3000" b="1">
                <a:solidFill>
                  <a:schemeClr val="lt2"/>
                </a:solidFill>
                <a:latin typeface="Marcellus" panose="020E0602050203020307"/>
                <a:ea typeface="Marcellus" panose="020E0602050203020307"/>
                <a:cs typeface="Marcellus" panose="020E0602050203020307"/>
                <a:sym typeface="Marcellus" panose="020E0602050203020307"/>
              </a:defRPr>
            </a:lvl9pPr>
          </a:lstStyle>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1pPr>
            <a:lvl2pPr marL="914400" lvl="1"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2pPr>
            <a:lvl3pPr marL="1371600" lvl="2"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3pPr>
            <a:lvl4pPr marL="1828800" lvl="3"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4pPr>
            <a:lvl5pPr marL="2286000" lvl="4"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5pPr>
            <a:lvl6pPr marL="2743200" lvl="5"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6pPr>
            <a:lvl7pPr marL="3200400" lvl="6"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7pPr>
            <a:lvl8pPr marL="3657600" lvl="7"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8pPr>
            <a:lvl9pPr marL="4114800" lvl="8"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9pPr>
          </a:lstStyle>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9.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microsoft.com/office/2007/relationships/hdphoto" Target="../media/image19.wdp"/><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7.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20.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4.xml"/><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6.xml"/><Relationship Id="rId2" Type="http://schemas.microsoft.com/office/2007/relationships/hdphoto" Target="../media/image10.wdp"/><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1"/>
          <p:cNvSpPr/>
          <p:nvPr/>
        </p:nvSpPr>
        <p:spPr>
          <a:xfrm>
            <a:off x="1489883" y="951958"/>
            <a:ext cx="6238568" cy="849665"/>
          </a:xfrm>
          <a:prstGeom prst="rect">
            <a:avLst/>
          </a:prstGeom>
          <a:noFill/>
        </p:spPr>
        <p:txBody>
          <a:bodyPr wrap="none" lIns="68580" tIns="34290" rIns="68580" bIns="34290">
            <a:prstTxWarp prst="textChevron">
              <a:avLst/>
            </a:prstTxWarp>
            <a:spAutoFit/>
          </a:bodyPr>
          <a:lstStyle/>
          <a:p>
            <a:pPr algn="ctr"/>
            <a:r>
              <a:rPr lang="vi-VN" sz="3300" b="1" dirty="0">
                <a:ln w="22225">
                  <a:solidFill>
                    <a:schemeClr val="accent2"/>
                  </a:solidFill>
                  <a:prstDash val="solid"/>
                </a:ln>
                <a:solidFill>
                  <a:srgbClr val="FFC000"/>
                </a:solidFill>
              </a:rPr>
              <a:t>NHIỆT LIỆT CHÀO MỪNG QUÝ THẦY CÔ</a:t>
            </a:r>
            <a:endParaRPr lang="en-US" sz="3300" b="1" dirty="0">
              <a:ln w="22225">
                <a:solidFill>
                  <a:schemeClr val="accent2"/>
                </a:solidFill>
                <a:prstDash val="solid"/>
              </a:ln>
              <a:solidFill>
                <a:srgbClr val="FFC000"/>
              </a:solidFill>
            </a:endParaRPr>
          </a:p>
        </p:txBody>
      </p:sp>
      <p:sp>
        <p:nvSpPr>
          <p:cNvPr id="3" name="Rectangle 2"/>
          <p:cNvSpPr/>
          <p:nvPr/>
        </p:nvSpPr>
        <p:spPr>
          <a:xfrm>
            <a:off x="1143000" y="2208952"/>
            <a:ext cx="6932335" cy="991870"/>
          </a:xfrm>
          <a:prstGeom prst="rect">
            <a:avLst/>
          </a:prstGeom>
          <a:noFill/>
        </p:spPr>
        <p:txBody>
          <a:bodyPr wrap="square" lIns="68580" tIns="34290" rIns="68580" bIns="34290">
            <a:spAutoFit/>
          </a:bodyPr>
          <a:lstStyle/>
          <a:p>
            <a:pPr algn="ctr"/>
            <a:r>
              <a:rPr lang="en-US" sz="3000" b="1" dirty="0" err="1">
                <a:solidFill>
                  <a:srgbClr val="CC0099"/>
                </a:solidFill>
              </a:rPr>
              <a:t>Phát</a:t>
            </a:r>
            <a:r>
              <a:rPr lang="en-US" sz="3000" b="1" dirty="0">
                <a:solidFill>
                  <a:srgbClr val="CC0099"/>
                </a:solidFill>
              </a:rPr>
              <a:t> </a:t>
            </a:r>
            <a:r>
              <a:rPr lang="en-US" sz="3000" b="1" dirty="0" err="1">
                <a:solidFill>
                  <a:srgbClr val="CC0099"/>
                </a:solidFill>
              </a:rPr>
              <a:t>huy</a:t>
            </a:r>
            <a:r>
              <a:rPr lang="en-US" sz="3000" b="1" dirty="0">
                <a:solidFill>
                  <a:srgbClr val="CC0099"/>
                </a:solidFill>
              </a:rPr>
              <a:t> năng lực giải quyết vấn đề </a:t>
            </a:r>
            <a:r>
              <a:rPr lang="en-US" sz="3000" b="1" dirty="0" err="1">
                <a:solidFill>
                  <a:srgbClr val="CC0099"/>
                </a:solidFill>
              </a:rPr>
              <a:t>trong</a:t>
            </a:r>
            <a:r>
              <a:rPr lang="en-US" sz="3000" b="1" dirty="0">
                <a:solidFill>
                  <a:srgbClr val="CC0099"/>
                </a:solidFill>
              </a:rPr>
              <a:t> </a:t>
            </a:r>
            <a:r>
              <a:rPr lang="en-US" sz="3000" b="1" dirty="0" err="1">
                <a:solidFill>
                  <a:srgbClr val="CC0099"/>
                </a:solidFill>
              </a:rPr>
              <a:t>giờ</a:t>
            </a:r>
            <a:r>
              <a:rPr lang="en-US" sz="3000" b="1" dirty="0">
                <a:solidFill>
                  <a:srgbClr val="CC0099"/>
                </a:solidFill>
              </a:rPr>
              <a:t> </a:t>
            </a:r>
            <a:r>
              <a:rPr lang="vi-VN" sz="3000" b="1" dirty="0">
                <a:solidFill>
                  <a:srgbClr val="CC0099"/>
                </a:solidFill>
              </a:rPr>
              <a:t>T</a:t>
            </a:r>
            <a:r>
              <a:rPr lang="en-US" sz="3000" b="1" dirty="0" err="1">
                <a:solidFill>
                  <a:srgbClr val="CC0099"/>
                </a:solidFill>
              </a:rPr>
              <a:t>hực</a:t>
            </a:r>
            <a:r>
              <a:rPr lang="en-US" sz="3000" b="1" dirty="0">
                <a:solidFill>
                  <a:srgbClr val="CC0099"/>
                </a:solidFill>
              </a:rPr>
              <a:t> </a:t>
            </a:r>
            <a:r>
              <a:rPr lang="en-US" sz="3000" b="1" dirty="0" err="1">
                <a:solidFill>
                  <a:srgbClr val="CC0099"/>
                </a:solidFill>
              </a:rPr>
              <a:t>hành</a:t>
            </a:r>
            <a:r>
              <a:rPr lang="en-US" sz="3000" b="1" dirty="0">
                <a:solidFill>
                  <a:srgbClr val="CC0099"/>
                </a:solidFill>
              </a:rPr>
              <a:t> </a:t>
            </a:r>
            <a:r>
              <a:rPr lang="en-US" sz="3000" b="1" dirty="0" err="1">
                <a:solidFill>
                  <a:srgbClr val="CC0099"/>
                </a:solidFill>
              </a:rPr>
              <a:t>tiếng</a:t>
            </a:r>
            <a:r>
              <a:rPr lang="en-US" sz="3000" b="1" dirty="0">
                <a:solidFill>
                  <a:srgbClr val="CC0099"/>
                </a:solidFill>
              </a:rPr>
              <a:t> </a:t>
            </a:r>
            <a:r>
              <a:rPr lang="en-US" sz="3000" b="1" dirty="0" err="1">
                <a:solidFill>
                  <a:srgbClr val="CC0099"/>
                </a:solidFill>
              </a:rPr>
              <a:t>Việt.</a:t>
            </a:r>
            <a:endParaRPr lang="en-US" sz="3000" b="1" cap="none" spc="0" dirty="0">
              <a:ln w="0"/>
              <a:solidFill>
                <a:srgbClr val="CC0099"/>
              </a:solidFill>
              <a:effectLst>
                <a:reflection blurRad="6350" stA="53000" endA="300" endPos="35500" dir="5400000" sy="-90000" algn="bl" rotWithShape="0"/>
              </a:effectLst>
            </a:endParaRPr>
          </a:p>
        </p:txBody>
      </p:sp>
      <p:pic>
        <p:nvPicPr>
          <p:cNvPr id="5124" name="Picture 4" descr="PGD&amp;ĐT Huyện Gia Lâ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42999" y="31760"/>
            <a:ext cx="1227803" cy="122780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70225" y="271145"/>
            <a:ext cx="3616325" cy="553085"/>
          </a:xfrm>
          <a:prstGeom prst="rect">
            <a:avLst/>
          </a:prstGeom>
          <a:noFill/>
        </p:spPr>
        <p:txBody>
          <a:bodyPr wrap="square" rtlCol="0">
            <a:spAutoFit/>
          </a:bodyPr>
          <a:lstStyle/>
          <a:p>
            <a:pPr algn="ctr"/>
            <a:r>
              <a:rPr lang="vi-VN" sz="1500" b="1" dirty="0">
                <a:solidFill>
                  <a:srgbClr val="FF0000"/>
                </a:solidFill>
              </a:rPr>
              <a:t>PHÒNG GD&amp;ĐT HUYỆN GIA LÂM</a:t>
            </a:r>
            <a:endParaRPr lang="vi-VN" sz="1500" b="1" dirty="0">
              <a:solidFill>
                <a:srgbClr val="FF0000"/>
              </a:solidFill>
            </a:endParaRPr>
          </a:p>
          <a:p>
            <a:pPr algn="ctr"/>
            <a:r>
              <a:rPr lang="vi-VN" sz="1500" b="1" dirty="0">
                <a:solidFill>
                  <a:srgbClr val="FF0000"/>
                </a:solidFill>
              </a:rPr>
              <a:t>TRƯỜNG THCS VĂN ĐỨC</a:t>
            </a:r>
            <a:endParaRPr lang="en-US" sz="1500" b="1" dirty="0">
              <a:solidFill>
                <a:srgbClr val="FF0000"/>
              </a:solidFill>
            </a:endParaRPr>
          </a:p>
        </p:txBody>
      </p:sp>
      <p:sp>
        <p:nvSpPr>
          <p:cNvPr id="7" name="Rectangle 6"/>
          <p:cNvSpPr/>
          <p:nvPr/>
        </p:nvSpPr>
        <p:spPr>
          <a:xfrm>
            <a:off x="3249518" y="1617809"/>
            <a:ext cx="2793632" cy="575945"/>
          </a:xfrm>
          <a:prstGeom prst="rect">
            <a:avLst/>
          </a:prstGeom>
          <a:noFill/>
        </p:spPr>
        <p:txBody>
          <a:bodyPr wrap="square" lIns="68580" tIns="34290" rIns="68580" bIns="34290">
            <a:spAutoFit/>
          </a:bodyPr>
          <a:lstStyle/>
          <a:p>
            <a:pPr algn="ctr"/>
            <a:r>
              <a:rPr lang="en-US" sz="3300" b="1" dirty="0" err="1">
                <a:solidFill>
                  <a:srgbClr val="0000CC"/>
                </a:solidFill>
              </a:rPr>
              <a:t>Chuyên</a:t>
            </a:r>
            <a:r>
              <a:rPr lang="en-US" sz="3300" b="1" dirty="0">
                <a:solidFill>
                  <a:srgbClr val="0000CC"/>
                </a:solidFill>
              </a:rPr>
              <a:t> </a:t>
            </a:r>
            <a:r>
              <a:rPr lang="en-US" sz="3300" b="1" dirty="0" err="1">
                <a:solidFill>
                  <a:srgbClr val="0000CC"/>
                </a:solidFill>
              </a:rPr>
              <a:t>đề</a:t>
            </a:r>
            <a:r>
              <a:rPr lang="vi-VN" sz="3300" b="1" dirty="0">
                <a:solidFill>
                  <a:srgbClr val="0000CC"/>
                </a:solidFill>
              </a:rPr>
              <a:t>:</a:t>
            </a:r>
            <a:r>
              <a:rPr lang="en-US" sz="3300" b="1" dirty="0">
                <a:solidFill>
                  <a:srgbClr val="0000CC"/>
                </a:solidFill>
              </a:rPr>
              <a:t> </a:t>
            </a:r>
            <a:endParaRPr lang="vi-VN" sz="3300" b="1" dirty="0">
              <a:solidFill>
                <a:srgbClr val="0000CC"/>
              </a:solidFill>
            </a:endParaRPr>
          </a:p>
        </p:txBody>
      </p:sp>
      <p:sp>
        <p:nvSpPr>
          <p:cNvPr id="5" name="TextBox 4"/>
          <p:cNvSpPr txBox="1"/>
          <p:nvPr/>
        </p:nvSpPr>
        <p:spPr>
          <a:xfrm>
            <a:off x="4326148" y="3450508"/>
            <a:ext cx="3439470" cy="645160"/>
          </a:xfrm>
          <a:prstGeom prst="rect">
            <a:avLst/>
          </a:prstGeom>
          <a:noFill/>
        </p:spPr>
        <p:txBody>
          <a:bodyPr wrap="square" rtlCol="0">
            <a:spAutoFit/>
          </a:bodyPr>
          <a:lstStyle/>
          <a:p>
            <a:r>
              <a:rPr lang="vi-VN" sz="1800" b="1" i="1" dirty="0">
                <a:solidFill>
                  <a:srgbClr val="0000CC"/>
                </a:solidFill>
              </a:rPr>
              <a:t>Giáo viên: Chử Diệu Thắm</a:t>
            </a:r>
            <a:endParaRPr lang="vi-VN" sz="1800" b="1" i="1" dirty="0">
              <a:solidFill>
                <a:srgbClr val="0000CC"/>
              </a:solidFill>
            </a:endParaRPr>
          </a:p>
          <a:p>
            <a:r>
              <a:rPr lang="vi-VN" sz="1800" b="1" i="1" dirty="0">
                <a:solidFill>
                  <a:srgbClr val="0000CC"/>
                </a:solidFill>
              </a:rPr>
              <a:t>Tổ: Khoa học xã hội</a:t>
            </a:r>
            <a:endParaRPr lang="en-US" sz="1800" b="1" i="1" dirty="0">
              <a:solidFill>
                <a:srgbClr val="0000CC"/>
              </a:solidFill>
            </a:endParaRPr>
          </a:p>
        </p:txBody>
      </p:sp>
      <p:sp>
        <p:nvSpPr>
          <p:cNvPr id="9" name="TextBox 8"/>
          <p:cNvSpPr txBox="1"/>
          <p:nvPr/>
        </p:nvSpPr>
        <p:spPr>
          <a:xfrm>
            <a:off x="4882308" y="4614949"/>
            <a:ext cx="3439470" cy="299085"/>
          </a:xfrm>
          <a:prstGeom prst="rect">
            <a:avLst/>
          </a:prstGeom>
          <a:noFill/>
        </p:spPr>
        <p:txBody>
          <a:bodyPr wrap="square" rtlCol="0">
            <a:spAutoFit/>
          </a:bodyPr>
          <a:lstStyle/>
          <a:p>
            <a:r>
              <a:rPr lang="vi-VN" sz="1350" b="1" i="1" dirty="0"/>
              <a:t>Văn Đức, ngày </a:t>
            </a:r>
            <a:r>
              <a:rPr lang="en-US" altLang="vi-VN" sz="1350" b="1" i="1" dirty="0"/>
              <a:t>22</a:t>
            </a:r>
            <a:r>
              <a:rPr lang="vi-VN" sz="1350" b="1" i="1" dirty="0"/>
              <a:t> tháng </a:t>
            </a:r>
            <a:r>
              <a:rPr lang="en-US" altLang="vi-VN" sz="1350" b="1" i="1" dirty="0"/>
              <a:t>2 </a:t>
            </a:r>
            <a:r>
              <a:rPr lang="vi-VN" sz="1350" b="1" i="1" dirty="0"/>
              <a:t>năm 2023</a:t>
            </a:r>
            <a:endParaRPr lang="en-US" sz="1350"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grpSp>
        <p:nvGrpSpPr>
          <p:cNvPr id="2624" name="Google Shape;2624;p65"/>
          <p:cNvGrpSpPr/>
          <p:nvPr/>
        </p:nvGrpSpPr>
        <p:grpSpPr>
          <a:xfrm>
            <a:off x="818707" y="1091507"/>
            <a:ext cx="7241531" cy="3956300"/>
            <a:chOff x="4691650" y="1568200"/>
            <a:chExt cx="3209100" cy="2443550"/>
          </a:xfrm>
        </p:grpSpPr>
        <p:sp>
          <p:nvSpPr>
            <p:cNvPr id="2625" name="Google Shape;2625;p65"/>
            <p:cNvSpPr/>
            <p:nvPr/>
          </p:nvSpPr>
          <p:spPr>
            <a:xfrm>
              <a:off x="4691650" y="1568200"/>
              <a:ext cx="3209100" cy="2006700"/>
            </a:xfrm>
            <a:prstGeom prst="roundRect">
              <a:avLst>
                <a:gd name="adj" fmla="val 6200"/>
              </a:avLst>
            </a:prstGeom>
            <a:solidFill>
              <a:schemeClr val="lt1"/>
            </a:solidFill>
            <a:ln>
              <a:noFill/>
            </a:ln>
          </p:spPr>
          <p:txBody>
            <a:bodyPr spcFirstLastPara="1" wrap="square" lIns="91425" tIns="91425" rIns="91425" bIns="91425" anchor="ctr" anchorCtr="0">
              <a:noAutofit/>
            </a:bodyPr>
            <a:lstStyle/>
            <a:p/>
          </p:txBody>
        </p:sp>
        <p:sp>
          <p:nvSpPr>
            <p:cNvPr id="2626" name="Google Shape;2626;p65"/>
            <p:cNvSpPr/>
            <p:nvPr/>
          </p:nvSpPr>
          <p:spPr>
            <a:xfrm>
              <a:off x="6002800" y="3435200"/>
              <a:ext cx="586800" cy="490500"/>
            </a:xfrm>
            <a:prstGeom prst="rect">
              <a:avLst/>
            </a:prstGeom>
            <a:solidFill>
              <a:schemeClr val="lt1"/>
            </a:solidFill>
            <a:ln>
              <a:noFill/>
            </a:ln>
          </p:spPr>
          <p:txBody>
            <a:bodyPr spcFirstLastPara="1" wrap="square" lIns="91425" tIns="91425" rIns="91425" bIns="91425" anchor="ctr" anchorCtr="0">
              <a:noAutofit/>
            </a:bodyPr>
            <a:lstStyle/>
            <a:p/>
          </p:txBody>
        </p:sp>
        <p:sp>
          <p:nvSpPr>
            <p:cNvPr id="2627" name="Google Shape;2627;p65"/>
            <p:cNvSpPr/>
            <p:nvPr/>
          </p:nvSpPr>
          <p:spPr>
            <a:xfrm>
              <a:off x="5607250" y="3837750"/>
              <a:ext cx="1377900" cy="17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p:txBody>
        </p:sp>
        <p:sp>
          <p:nvSpPr>
            <p:cNvPr id="2628" name="Google Shape;2628;p65"/>
            <p:cNvSpPr/>
            <p:nvPr/>
          </p:nvSpPr>
          <p:spPr>
            <a:xfrm>
              <a:off x="6226600" y="3409448"/>
              <a:ext cx="139200" cy="139200"/>
            </a:xfrm>
            <a:prstGeom prst="ellipse">
              <a:avLst/>
            </a:prstGeom>
            <a:solidFill>
              <a:schemeClr val="accent3"/>
            </a:solidFill>
            <a:ln>
              <a:noFill/>
            </a:ln>
          </p:spPr>
          <p:txBody>
            <a:bodyPr spcFirstLastPara="1" wrap="square" lIns="91425" tIns="91425" rIns="91425" bIns="91425" anchor="ctr" anchorCtr="0">
              <a:noAutofit/>
            </a:bodyPr>
            <a:lstStyle/>
            <a:p/>
          </p:txBody>
        </p:sp>
      </p:grpSp>
      <p:sp>
        <p:nvSpPr>
          <p:cNvPr id="5" name="Rectangle 4"/>
          <p:cNvSpPr/>
          <p:nvPr/>
        </p:nvSpPr>
        <p:spPr>
          <a:xfrm>
            <a:off x="951993" y="1251021"/>
            <a:ext cx="6974958" cy="1938020"/>
          </a:xfrm>
          <a:prstGeom prst="rect">
            <a:avLst/>
          </a:prstGeom>
        </p:spPr>
        <p:txBody>
          <a:bodyPr wrap="square">
            <a:spAutoFit/>
          </a:bodyPr>
          <a:lstStyle/>
          <a:p>
            <a:pPr algn="just"/>
            <a:r>
              <a:rPr lang="en-US" altLang="vi-VN" sz="2400" b="1" i="1" dirty="0" smtClean="0">
                <a:latin typeface="Times New Roman" panose="02020603050405020304" pitchFamily="18" charset="0"/>
                <a:ea typeface="Cambria" panose="02040503050406030204"/>
                <a:cs typeface="Times New Roman" panose="02020603050405020304" pitchFamily="18" charset="0"/>
                <a:sym typeface="Cambria" panose="02040503050406030204"/>
              </a:rPr>
              <a:t>Đ</a:t>
            </a:r>
            <a:r>
              <a:rPr lang="vi-VN" sz="2400" b="1" i="1" dirty="0" smtClean="0">
                <a:latin typeface="Times New Roman" panose="02020603050405020304" pitchFamily="18" charset="0"/>
                <a:ea typeface="Cambria" panose="02040503050406030204"/>
                <a:cs typeface="Times New Roman" panose="02020603050405020304" pitchFamily="18" charset="0"/>
                <a:sym typeface="Cambria" panose="02040503050406030204"/>
              </a:rPr>
              <a:t>oạn văn </a:t>
            </a:r>
            <a:r>
              <a:rPr lang="en-US" altLang="vi-VN" sz="2400" b="1" i="1" dirty="0" smtClean="0">
                <a:latin typeface="Times New Roman" panose="02020603050405020304" pitchFamily="18" charset="0"/>
                <a:ea typeface="Cambria" panose="02040503050406030204"/>
                <a:cs typeface="Times New Roman" panose="02020603050405020304" pitchFamily="18" charset="0"/>
                <a:sym typeface="Cambria" panose="02040503050406030204"/>
              </a:rPr>
              <a:t>dưới đây có liên kết không? Vì sao?</a:t>
            </a:r>
            <a:r>
              <a:rPr lang="vi-VN" sz="2400" b="1" i="1" dirty="0" smtClean="0">
                <a:latin typeface="Times New Roman" panose="02020603050405020304" pitchFamily="18" charset="0"/>
                <a:ea typeface="Cambria" panose="02040503050406030204"/>
                <a:cs typeface="Times New Roman" panose="02020603050405020304" pitchFamily="18" charset="0"/>
                <a:sym typeface="Cambria" panose="02040503050406030204"/>
              </a:rPr>
              <a:t>:</a:t>
            </a:r>
            <a:endParaRPr lang="vi-VN" sz="2400" b="1" i="1" dirty="0" smtClean="0">
              <a:latin typeface="+mj-lt"/>
              <a:ea typeface="Cambria" panose="02040503050406030204"/>
              <a:cs typeface="Cambria" panose="02040503050406030204"/>
              <a:sym typeface="Cambria" panose="02040503050406030204"/>
            </a:endParaRPr>
          </a:p>
          <a:p>
            <a:pPr algn="just"/>
            <a:r>
              <a:rPr lang="vi-VN" sz="2400" i="1" dirty="0">
                <a:latin typeface="+mj-lt"/>
                <a:ea typeface="Cambria" panose="02040503050406030204"/>
                <a:cs typeface="Cambria" panose="02040503050406030204"/>
                <a:sym typeface="Cambria" panose="02040503050406030204"/>
              </a:rPr>
              <a:t> </a:t>
            </a:r>
            <a:r>
              <a:rPr lang="vi-VN" sz="2400" i="1" dirty="0" smtClean="0">
                <a:latin typeface="+mj-lt"/>
                <a:ea typeface="Cambria" panose="02040503050406030204"/>
                <a:cs typeface="Cambria" panose="02040503050406030204"/>
                <a:sym typeface="Cambria" panose="02040503050406030204"/>
              </a:rPr>
              <a:t>      Một con chim khát nước. Nước là một hợp chất gồm 2 nguyên tử hidro và 1 nguyên tử oxi. Oxi rất cần cho sự sống. Sự sống vẫn đang tiếp diễn trên hành tinh này.</a:t>
            </a:r>
            <a:endParaRPr lang="vi-VN" sz="2400" i="1" dirty="0" smtClean="0">
              <a:latin typeface="+mj-lt"/>
              <a:ea typeface="Cambria" panose="02040503050406030204"/>
              <a:cs typeface="Cambria" panose="02040503050406030204"/>
              <a:sym typeface="Cambria" panose="02040503050406030204"/>
            </a:endParaRPr>
          </a:p>
        </p:txBody>
      </p:sp>
      <p:sp>
        <p:nvSpPr>
          <p:cNvPr id="2" name="Text Box 1"/>
          <p:cNvSpPr txBox="1"/>
          <p:nvPr/>
        </p:nvSpPr>
        <p:spPr>
          <a:xfrm>
            <a:off x="749935" y="747395"/>
            <a:ext cx="1732280" cy="460375"/>
          </a:xfrm>
          <a:prstGeom prst="rect">
            <a:avLst/>
          </a:prstGeom>
          <a:noFill/>
        </p:spPr>
        <p:txBody>
          <a:bodyPr wrap="none" rtlCol="0">
            <a:spAutoFit/>
          </a:bodyPr>
          <a:p>
            <a:r>
              <a:rPr lang="en-US" sz="2400" b="1">
                <a:latin typeface="Times New Roman" panose="02020603050405020304" pitchFamily="18" charset="0"/>
                <a:cs typeface="Times New Roman" panose="02020603050405020304" pitchFamily="18" charset="0"/>
              </a:rPr>
              <a:t>1. Bài tập 1 </a:t>
            </a:r>
            <a:endParaRPr lang="en-US" sz="24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24"/>
                                        </p:tgtEl>
                                        <p:attrNameLst>
                                          <p:attrName>style.visibility</p:attrName>
                                        </p:attrNameLst>
                                      </p:cBhvr>
                                      <p:to>
                                        <p:strVal val="visible"/>
                                      </p:to>
                                    </p:set>
                                    <p:animEffect transition="in" filter="fade">
                                      <p:cBhvr>
                                        <p:cTn id="12" dur="1000"/>
                                        <p:tgtEl>
                                          <p:spTgt spid="2624"/>
                                        </p:tgtEl>
                                      </p:cBhvr>
                                    </p:animEffect>
                                    <p:anim calcmode="lin" valueType="num">
                                      <p:cBhvr>
                                        <p:cTn id="13" dur="1000" fill="hold"/>
                                        <p:tgtEl>
                                          <p:spTgt spid="2624"/>
                                        </p:tgtEl>
                                        <p:attrNameLst>
                                          <p:attrName>ppt_x</p:attrName>
                                        </p:attrNameLst>
                                      </p:cBhvr>
                                      <p:tavLst>
                                        <p:tav tm="0">
                                          <p:val>
                                            <p:strVal val="#ppt_x"/>
                                          </p:val>
                                        </p:tav>
                                        <p:tav tm="100000">
                                          <p:val>
                                            <p:strVal val="#ppt_x"/>
                                          </p:val>
                                        </p:tav>
                                      </p:tavLst>
                                    </p:anim>
                                    <p:anim calcmode="lin" valueType="num">
                                      <p:cBhvr>
                                        <p:cTn id="14" dur="1000" fill="hold"/>
                                        <p:tgtEl>
                                          <p:spTgt spid="26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grpSp>
        <p:nvGrpSpPr>
          <p:cNvPr id="2624" name="Google Shape;2624;p65"/>
          <p:cNvGrpSpPr/>
          <p:nvPr/>
        </p:nvGrpSpPr>
        <p:grpSpPr>
          <a:xfrm>
            <a:off x="818707" y="1091507"/>
            <a:ext cx="7241531" cy="3956300"/>
            <a:chOff x="4691650" y="1568200"/>
            <a:chExt cx="3209100" cy="2443550"/>
          </a:xfrm>
        </p:grpSpPr>
        <p:sp>
          <p:nvSpPr>
            <p:cNvPr id="2625" name="Google Shape;2625;p65"/>
            <p:cNvSpPr/>
            <p:nvPr/>
          </p:nvSpPr>
          <p:spPr>
            <a:xfrm>
              <a:off x="4691650" y="1568200"/>
              <a:ext cx="3209100" cy="2006700"/>
            </a:xfrm>
            <a:prstGeom prst="roundRect">
              <a:avLst>
                <a:gd name="adj" fmla="val 6200"/>
              </a:avLst>
            </a:prstGeom>
            <a:solidFill>
              <a:schemeClr val="lt1"/>
            </a:solidFill>
            <a:ln>
              <a:noFill/>
            </a:ln>
          </p:spPr>
          <p:txBody>
            <a:bodyPr spcFirstLastPara="1" wrap="square" lIns="91425" tIns="91425" rIns="91425" bIns="91425" anchor="ctr" anchorCtr="0">
              <a:noAutofit/>
            </a:bodyPr>
            <a:lstStyle/>
            <a:p/>
          </p:txBody>
        </p:sp>
        <p:sp>
          <p:nvSpPr>
            <p:cNvPr id="2626" name="Google Shape;2626;p65"/>
            <p:cNvSpPr/>
            <p:nvPr/>
          </p:nvSpPr>
          <p:spPr>
            <a:xfrm>
              <a:off x="6002800" y="3435200"/>
              <a:ext cx="586800" cy="490500"/>
            </a:xfrm>
            <a:prstGeom prst="rect">
              <a:avLst/>
            </a:prstGeom>
            <a:solidFill>
              <a:schemeClr val="lt1"/>
            </a:solidFill>
            <a:ln>
              <a:noFill/>
            </a:ln>
          </p:spPr>
          <p:txBody>
            <a:bodyPr spcFirstLastPara="1" wrap="square" lIns="91425" tIns="91425" rIns="91425" bIns="91425" anchor="ctr" anchorCtr="0">
              <a:noAutofit/>
            </a:bodyPr>
            <a:lstStyle/>
            <a:p/>
          </p:txBody>
        </p:sp>
        <p:sp>
          <p:nvSpPr>
            <p:cNvPr id="2627" name="Google Shape;2627;p65"/>
            <p:cNvSpPr/>
            <p:nvPr/>
          </p:nvSpPr>
          <p:spPr>
            <a:xfrm>
              <a:off x="5607250" y="3837750"/>
              <a:ext cx="1377900" cy="17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p:txBody>
        </p:sp>
        <p:sp>
          <p:nvSpPr>
            <p:cNvPr id="2628" name="Google Shape;2628;p65"/>
            <p:cNvSpPr/>
            <p:nvPr/>
          </p:nvSpPr>
          <p:spPr>
            <a:xfrm>
              <a:off x="6226600" y="3409448"/>
              <a:ext cx="139200" cy="139200"/>
            </a:xfrm>
            <a:prstGeom prst="ellipse">
              <a:avLst/>
            </a:prstGeom>
            <a:solidFill>
              <a:schemeClr val="accent3"/>
            </a:solidFill>
            <a:ln>
              <a:noFill/>
            </a:ln>
          </p:spPr>
          <p:txBody>
            <a:bodyPr spcFirstLastPara="1" wrap="square" lIns="91425" tIns="91425" rIns="91425" bIns="91425" anchor="ctr" anchorCtr="0">
              <a:noAutofit/>
            </a:bodyPr>
            <a:lstStyle/>
            <a:p/>
          </p:txBody>
        </p:sp>
      </p:grpSp>
      <p:sp>
        <p:nvSpPr>
          <p:cNvPr id="5" name="Rectangle 4"/>
          <p:cNvSpPr/>
          <p:nvPr/>
        </p:nvSpPr>
        <p:spPr>
          <a:xfrm>
            <a:off x="951993" y="1251021"/>
            <a:ext cx="6974958" cy="1198880"/>
          </a:xfrm>
          <a:prstGeom prst="rect">
            <a:avLst/>
          </a:prstGeom>
        </p:spPr>
        <p:txBody>
          <a:bodyPr wrap="square">
            <a:spAutoFit/>
          </a:bodyPr>
          <a:lstStyle/>
          <a:p>
            <a:pPr algn="just"/>
            <a:r>
              <a:rPr lang="en-US" altLang="vi-VN" sz="2400" i="1" dirty="0" smtClean="0">
                <a:latin typeface="Times New Roman" panose="02020603050405020304" pitchFamily="18" charset="0"/>
                <a:ea typeface="Cambria" panose="02040503050406030204"/>
                <a:cs typeface="Times New Roman" panose="02020603050405020304" pitchFamily="18" charset="0"/>
                <a:sym typeface="Cambria" panose="02040503050406030204"/>
              </a:rPr>
              <a:t>M</a:t>
            </a:r>
            <a:r>
              <a:rPr lang="vi-VN" sz="2400" i="1" dirty="0" smtClean="0">
                <a:latin typeface="Times New Roman" panose="02020603050405020304" pitchFamily="18" charset="0"/>
                <a:ea typeface="Cambria" panose="02040503050406030204"/>
                <a:cs typeface="Times New Roman" panose="02020603050405020304" pitchFamily="18" charset="0"/>
                <a:sym typeface="Cambria" panose="02040503050406030204"/>
              </a:rPr>
              <a:t>ỗi câu </a:t>
            </a:r>
            <a:r>
              <a:rPr lang="en-US" altLang="vi-VN" sz="2400" i="1" dirty="0" smtClean="0">
                <a:latin typeface="Times New Roman" panose="02020603050405020304" pitchFamily="18" charset="0"/>
                <a:ea typeface="Cambria" panose="02040503050406030204"/>
                <a:cs typeface="Times New Roman" panose="02020603050405020304" pitchFamily="18" charset="0"/>
                <a:sym typeface="Cambria" panose="02040503050406030204"/>
              </a:rPr>
              <a:t>trong đoạn văn </a:t>
            </a:r>
            <a:r>
              <a:rPr lang="vi-VN" sz="2400" i="1" dirty="0" smtClean="0">
                <a:latin typeface="Times New Roman" panose="02020603050405020304" pitchFamily="18" charset="0"/>
                <a:ea typeface="Cambria" panose="02040503050406030204"/>
                <a:cs typeface="Times New Roman" panose="02020603050405020304" pitchFamily="18" charset="0"/>
                <a:sym typeface="Cambria" panose="02040503050406030204"/>
              </a:rPr>
              <a:t>hướng đến một đối tượng khác nhau, không phục vụ một chủ đề chung</a:t>
            </a:r>
            <a:r>
              <a:rPr lang="en-US" altLang="vi-VN" sz="2400" i="1" dirty="0" smtClean="0">
                <a:latin typeface="Times New Roman" panose="02020603050405020304" pitchFamily="18" charset="0"/>
                <a:ea typeface="Cambria" panose="02040503050406030204"/>
                <a:cs typeface="Times New Roman" panose="02020603050405020304" pitchFamily="18" charset="0"/>
                <a:sym typeface="Cambria" panose="02040503050406030204"/>
              </a:rPr>
              <a:t>.</a:t>
            </a:r>
            <a:r>
              <a:rPr lang="vi-VN" sz="2400" i="1" dirty="0" smtClean="0">
                <a:latin typeface="Times New Roman" panose="02020603050405020304" pitchFamily="18" charset="0"/>
                <a:ea typeface="Cambria" panose="02040503050406030204"/>
                <a:cs typeface="Times New Roman" panose="02020603050405020304" pitchFamily="18" charset="0"/>
                <a:sym typeface="Cambria" panose="02040503050406030204"/>
              </a:rPr>
              <a:t> </a:t>
            </a:r>
            <a:endParaRPr lang="vi-VN" sz="2400" i="1" dirty="0" smtClean="0">
              <a:latin typeface="Times New Roman" panose="02020603050405020304" pitchFamily="18" charset="0"/>
              <a:ea typeface="Cambria" panose="02040503050406030204"/>
              <a:cs typeface="Times New Roman" panose="02020603050405020304" pitchFamily="18" charset="0"/>
              <a:sym typeface="Cambria" panose="02040503050406030204"/>
            </a:endParaRPr>
          </a:p>
          <a:p>
            <a:pPr algn="just"/>
            <a:r>
              <a:rPr lang="vi-VN" sz="2400" i="1" dirty="0" smtClean="0">
                <a:latin typeface="Times New Roman" panose="02020603050405020304" pitchFamily="18" charset="0"/>
                <a:ea typeface="Cambria" panose="02040503050406030204"/>
                <a:cs typeface="Times New Roman" panose="02020603050405020304" pitchFamily="18" charset="0"/>
                <a:sym typeface="Cambria" panose="02040503050406030204"/>
              </a:rPr>
              <a:t> -&gt; Không có sự liên kết.</a:t>
            </a:r>
            <a:endParaRPr lang="vi-VN" sz="2400" i="1" dirty="0" smtClean="0">
              <a:latin typeface="Times New Roman" panose="02020603050405020304" pitchFamily="18" charset="0"/>
              <a:ea typeface="Cambria" panose="02040503050406030204"/>
              <a:cs typeface="Times New Roman" panose="02020603050405020304" pitchFamily="18" charset="0"/>
              <a:sym typeface="Cambria" panose="02040503050406030204"/>
            </a:endParaRPr>
          </a:p>
        </p:txBody>
      </p:sp>
      <p:sp>
        <p:nvSpPr>
          <p:cNvPr id="2" name="Text Box 1"/>
          <p:cNvSpPr txBox="1"/>
          <p:nvPr/>
        </p:nvSpPr>
        <p:spPr>
          <a:xfrm>
            <a:off x="749935" y="747395"/>
            <a:ext cx="1732280" cy="460375"/>
          </a:xfrm>
          <a:prstGeom prst="rect">
            <a:avLst/>
          </a:prstGeom>
          <a:noFill/>
        </p:spPr>
        <p:txBody>
          <a:bodyPr wrap="none" rtlCol="0">
            <a:spAutoFit/>
          </a:bodyPr>
          <a:p>
            <a:r>
              <a:rPr lang="en-US" sz="2400" b="1">
                <a:latin typeface="Times New Roman" panose="02020603050405020304" pitchFamily="18" charset="0"/>
                <a:cs typeface="Times New Roman" panose="02020603050405020304" pitchFamily="18" charset="0"/>
              </a:rPr>
              <a:t>1. Bài tập 1 </a:t>
            </a:r>
            <a:endParaRPr lang="en-US" sz="24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24"/>
                                        </p:tgtEl>
                                        <p:attrNameLst>
                                          <p:attrName>style.visibility</p:attrName>
                                        </p:attrNameLst>
                                      </p:cBhvr>
                                      <p:to>
                                        <p:strVal val="visible"/>
                                      </p:to>
                                    </p:set>
                                    <p:animEffect transition="in" filter="fade">
                                      <p:cBhvr>
                                        <p:cTn id="12" dur="1000"/>
                                        <p:tgtEl>
                                          <p:spTgt spid="2624"/>
                                        </p:tgtEl>
                                      </p:cBhvr>
                                    </p:animEffect>
                                    <p:anim calcmode="lin" valueType="num">
                                      <p:cBhvr>
                                        <p:cTn id="13" dur="1000" fill="hold"/>
                                        <p:tgtEl>
                                          <p:spTgt spid="2624"/>
                                        </p:tgtEl>
                                        <p:attrNameLst>
                                          <p:attrName>ppt_x</p:attrName>
                                        </p:attrNameLst>
                                      </p:cBhvr>
                                      <p:tavLst>
                                        <p:tav tm="0">
                                          <p:val>
                                            <p:strVal val="#ppt_x"/>
                                          </p:val>
                                        </p:tav>
                                        <p:tav tm="100000">
                                          <p:val>
                                            <p:strVal val="#ppt_x"/>
                                          </p:val>
                                        </p:tav>
                                      </p:tavLst>
                                    </p:anim>
                                    <p:anim calcmode="lin" valueType="num">
                                      <p:cBhvr>
                                        <p:cTn id="14" dur="1000" fill="hold"/>
                                        <p:tgtEl>
                                          <p:spTgt spid="26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5"/>
        <p:cNvGrpSpPr/>
        <p:nvPr/>
      </p:nvGrpSpPr>
      <p:grpSpPr>
        <a:xfrm>
          <a:off x="0" y="0"/>
          <a:ext cx="0" cy="0"/>
          <a:chOff x="0" y="0"/>
          <a:chExt cx="0" cy="0"/>
        </a:xfrm>
      </p:grpSpPr>
      <p:sp>
        <p:nvSpPr>
          <p:cNvPr id="91" name="Rectangle 90"/>
          <p:cNvSpPr/>
          <p:nvPr/>
        </p:nvSpPr>
        <p:spPr>
          <a:xfrm>
            <a:off x="376822" y="458548"/>
            <a:ext cx="8551646" cy="829945"/>
          </a:xfrm>
          <a:prstGeom prst="rect">
            <a:avLst/>
          </a:prstGeom>
        </p:spPr>
        <p:txBody>
          <a:bodyPr wrap="square">
            <a:spAutoFit/>
          </a:bodyPr>
          <a:lstStyle/>
          <a:p>
            <a:pPr algn="just" defTabSz="342900">
              <a:buClrTx/>
            </a:pPr>
            <a:r>
              <a:rPr lang="en-US" altLang="nl-NL" sz="2400" b="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2.</a:t>
            </a:r>
            <a:r>
              <a:rPr lang="nl-NL" sz="2400" b="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Bài </a:t>
            </a:r>
            <a:r>
              <a:rPr lang="vi-VN" sz="2400" b="1"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tập</a:t>
            </a:r>
            <a:r>
              <a:rPr lang="en-US" altLang="vi-VN" sz="2400" b="1"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2</a:t>
            </a:r>
            <a:r>
              <a:rPr lang="nl-NL" sz="2400" b="1" kern="100" dirty="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nl-NL" sz="2400" b="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Sắp xếp những câu văn dưới đây theo một thứ tự hợp lý để tạo thành một đoạn văn có tính liên kết chặt chẽ.</a:t>
            </a:r>
            <a:endParaRPr lang="en-US" sz="2400" b="1" kern="1200" dirty="0">
              <a:solidFill>
                <a:prstClr val="black"/>
              </a:solidFill>
              <a:latin typeface="Times New Roman" panose="02020603050405020304" pitchFamily="18" charset="0"/>
              <a:cs typeface="Times New Roman" panose="02020603050405020304" pitchFamily="18" charset="0"/>
            </a:endParaRPr>
          </a:p>
        </p:txBody>
      </p:sp>
      <p:sp>
        <p:nvSpPr>
          <p:cNvPr id="92" name="Rectangle 91"/>
          <p:cNvSpPr/>
          <p:nvPr/>
        </p:nvSpPr>
        <p:spPr>
          <a:xfrm>
            <a:off x="900716" y="1492038"/>
            <a:ext cx="7578364" cy="3308598"/>
          </a:xfrm>
          <a:prstGeom prst="rect">
            <a:avLst/>
          </a:prstGeom>
        </p:spPr>
        <p:txBody>
          <a:bodyPr wrap="square">
            <a:spAutoFit/>
          </a:bodyPr>
          <a:lstStyle/>
          <a:p>
            <a:pPr algn="just" defTabSz="342900">
              <a:buClrTx/>
            </a:pPr>
            <a:r>
              <a:rPr lang="nl-NL" sz="1900" i="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(1) Một quan chức của thành phố đã kết thúc buổi lễ phát thưởng như sau: </a:t>
            </a:r>
            <a:endParaRPr lang="nl-NL" sz="1900" i="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a:p>
            <a:pPr algn="just" defTabSz="342900">
              <a:buClrTx/>
            </a:pPr>
            <a:r>
              <a:rPr lang="nl-NL" sz="1900" i="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(2) Và ông đưa tay chỉ về phía các thầy giáo, cô giáo ngồi trên các hành lang. </a:t>
            </a:r>
            <a:endParaRPr lang="nl-NL" sz="1900" i="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a:p>
            <a:pPr algn="just" defTabSz="342900">
              <a:buClrTx/>
            </a:pPr>
            <a:r>
              <a:rPr lang="nl-NL" sz="1900" i="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(3) Các thầy, các cô đều đứng dậy vẫy mũ, vẫy khăn đáp lại, tất cả đều xúc động về sự biểu lộ lòng mến yêu ấy của học sinh. </a:t>
            </a:r>
            <a:endParaRPr lang="nl-NL" sz="1900" i="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a:p>
            <a:pPr algn="just" defTabSz="342900">
              <a:buClrTx/>
            </a:pPr>
            <a:r>
              <a:rPr lang="nl-NL" sz="1900" i="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(4) “Ra khỏi đây, các con ạ, các con không được quên gửi lời chào và lòng biết ơn đến những người đã vì các con mà không quản bao mệt nhọc, những người đã hiến cả trí thông minh và lòng dũng cảm cho các con, những người sống và chết vì các con, và họ đây này!”. </a:t>
            </a:r>
            <a:endParaRPr lang="nl-NL" sz="1900" i="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a:p>
            <a:pPr algn="just" defTabSz="342900">
              <a:buClrTx/>
            </a:pPr>
            <a:r>
              <a:rPr lang="nl-NL" sz="1900" i="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(5) Nghe lời kêu gọi cảm động, đáp ứng đúng những tình cảm của mình, tất cả học sinh đều đứng dậy, dang tay về phía các thầy, các cô.</a:t>
            </a:r>
            <a:endParaRPr lang="en-US" sz="1900" i="1" kern="1200" dirty="0">
              <a:solidFill>
                <a:prstClr val="black"/>
              </a:solidFill>
              <a:latin typeface="Times New Roman" panose="02020603050405020304" pitchFamily="18" charset="0"/>
              <a:cs typeface="Times New Roman" panose="02020603050405020304" pitchFamily="18" charset="0"/>
            </a:endParaRPr>
          </a:p>
        </p:txBody>
      </p:sp>
      <p:grpSp>
        <p:nvGrpSpPr>
          <p:cNvPr id="93" name="组合 25"/>
          <p:cNvGrpSpPr/>
          <p:nvPr/>
        </p:nvGrpSpPr>
        <p:grpSpPr>
          <a:xfrm>
            <a:off x="322353" y="1431965"/>
            <a:ext cx="540824" cy="503498"/>
            <a:chOff x="477164" y="1358011"/>
            <a:chExt cx="898272" cy="718110"/>
          </a:xfrm>
        </p:grpSpPr>
        <p:pic>
          <p:nvPicPr>
            <p:cNvPr id="94" name="图片 26" descr="未标题-2.png"/>
            <p:cNvPicPr>
              <a:picLocks noChangeAspect="1"/>
            </p:cNvPicPr>
            <p:nvPr/>
          </p:nvPicPr>
          <p:blipFill>
            <a:blip r:embed="rId1" cstate="print"/>
            <a:stretch>
              <a:fillRect/>
            </a:stretch>
          </p:blipFill>
          <p:spPr>
            <a:xfrm>
              <a:off x="477164" y="1358011"/>
              <a:ext cx="898272" cy="718110"/>
            </a:xfrm>
            <a:prstGeom prst="rect">
              <a:avLst/>
            </a:prstGeom>
          </p:spPr>
        </p:pic>
        <p:sp>
          <p:nvSpPr>
            <p:cNvPr id="95" name="Text Box 70"/>
            <p:cNvSpPr txBox="1">
              <a:spLocks noChangeArrowheads="1"/>
            </p:cNvSpPr>
            <p:nvPr/>
          </p:nvSpPr>
          <p:spPr bwMode="gray">
            <a:xfrm>
              <a:off x="680095" y="1529465"/>
              <a:ext cx="381000" cy="526757"/>
            </a:xfrm>
            <a:prstGeom prst="rect">
              <a:avLst/>
            </a:prstGeom>
            <a:noFill/>
            <a:ln w="9525" algn="ctr">
              <a:noFill/>
              <a:miter lim="800000"/>
            </a:ln>
          </p:spPr>
          <p:txBody>
            <a:bodyPr>
              <a:spAutoFit/>
            </a:bodyPr>
            <a:lstStyle/>
            <a:p>
              <a:pPr algn="ctr" defTabSz="685800" eaLnBrk="0" hangingPunct="0">
                <a:buClrTx/>
                <a:defRPr/>
              </a:pPr>
              <a:r>
                <a:rPr lang="en-US" altLang="zh-CN" sz="1800" b="1" dirty="0">
                  <a:latin typeface="Times New Roman" panose="02020603050405020304" pitchFamily="18" charset="0"/>
                  <a:cs typeface="Times New Roman" panose="02020603050405020304" pitchFamily="18" charset="0"/>
                </a:rPr>
                <a:t>1</a:t>
              </a:r>
              <a:endParaRPr lang="en-US" altLang="zh-CN" sz="1800" b="1" dirty="0">
                <a:latin typeface="Times New Roman" panose="02020603050405020304" pitchFamily="18" charset="0"/>
                <a:cs typeface="Times New Roman" panose="02020603050405020304" pitchFamily="18" charset="0"/>
              </a:endParaRPr>
            </a:p>
          </p:txBody>
        </p:sp>
      </p:grpSp>
      <p:grpSp>
        <p:nvGrpSpPr>
          <p:cNvPr id="96" name="组合 28"/>
          <p:cNvGrpSpPr/>
          <p:nvPr/>
        </p:nvGrpSpPr>
        <p:grpSpPr>
          <a:xfrm>
            <a:off x="288814" y="1841063"/>
            <a:ext cx="540824" cy="480686"/>
            <a:chOff x="500034" y="2214560"/>
            <a:chExt cx="898272" cy="718110"/>
          </a:xfrm>
        </p:grpSpPr>
        <p:pic>
          <p:nvPicPr>
            <p:cNvPr id="97" name="图片 29" descr="未标题-2.png"/>
            <p:cNvPicPr>
              <a:picLocks noChangeAspect="1"/>
            </p:cNvPicPr>
            <p:nvPr/>
          </p:nvPicPr>
          <p:blipFill>
            <a:blip r:embed="rId2" cstate="print"/>
            <a:stretch>
              <a:fillRect/>
            </a:stretch>
          </p:blipFill>
          <p:spPr>
            <a:xfrm>
              <a:off x="500034" y="2214560"/>
              <a:ext cx="898272" cy="718110"/>
            </a:xfrm>
            <a:prstGeom prst="rect">
              <a:avLst/>
            </a:prstGeom>
          </p:spPr>
        </p:pic>
        <p:sp>
          <p:nvSpPr>
            <p:cNvPr id="98" name="Text Box 70"/>
            <p:cNvSpPr txBox="1">
              <a:spLocks noChangeArrowheads="1"/>
            </p:cNvSpPr>
            <p:nvPr/>
          </p:nvSpPr>
          <p:spPr bwMode="gray">
            <a:xfrm>
              <a:off x="714346" y="2343716"/>
              <a:ext cx="381000" cy="551755"/>
            </a:xfrm>
            <a:prstGeom prst="rect">
              <a:avLst/>
            </a:prstGeom>
            <a:noFill/>
            <a:ln w="9525" algn="ctr">
              <a:noFill/>
              <a:miter lim="800000"/>
            </a:ln>
          </p:spPr>
          <p:txBody>
            <a:bodyPr>
              <a:spAutoFit/>
            </a:bodyPr>
            <a:lstStyle/>
            <a:p>
              <a:pPr algn="ctr" defTabSz="685800" eaLnBrk="0" hangingPunct="0">
                <a:buClrTx/>
                <a:defRPr/>
              </a:pPr>
              <a:r>
                <a:rPr lang="en-US" altLang="zh-CN" sz="1800" b="1" dirty="0">
                  <a:latin typeface="Times New Roman" panose="02020603050405020304" pitchFamily="18" charset="0"/>
                  <a:cs typeface="Times New Roman" panose="02020603050405020304" pitchFamily="18" charset="0"/>
                </a:rPr>
                <a:t>3</a:t>
              </a:r>
              <a:endParaRPr lang="en-US" altLang="zh-CN" sz="1800" b="1" dirty="0">
                <a:latin typeface="Times New Roman" panose="02020603050405020304" pitchFamily="18" charset="0"/>
                <a:cs typeface="Times New Roman" panose="02020603050405020304" pitchFamily="18" charset="0"/>
              </a:endParaRPr>
            </a:p>
          </p:txBody>
        </p:sp>
      </p:grpSp>
      <p:grpSp>
        <p:nvGrpSpPr>
          <p:cNvPr id="99" name="组合 31"/>
          <p:cNvGrpSpPr/>
          <p:nvPr/>
        </p:nvGrpSpPr>
        <p:grpSpPr>
          <a:xfrm>
            <a:off x="289252" y="2355974"/>
            <a:ext cx="575925" cy="570715"/>
            <a:chOff x="477164" y="3023248"/>
            <a:chExt cx="898272" cy="718110"/>
          </a:xfrm>
        </p:grpSpPr>
        <p:pic>
          <p:nvPicPr>
            <p:cNvPr id="100" name="图片 32" descr="未标题-2.png"/>
            <p:cNvPicPr>
              <a:picLocks noChangeAspect="1"/>
            </p:cNvPicPr>
            <p:nvPr/>
          </p:nvPicPr>
          <p:blipFill>
            <a:blip r:embed="rId3" cstate="print"/>
            <a:stretch>
              <a:fillRect/>
            </a:stretch>
          </p:blipFill>
          <p:spPr>
            <a:xfrm>
              <a:off x="477164" y="3023248"/>
              <a:ext cx="898272" cy="718110"/>
            </a:xfrm>
            <a:prstGeom prst="rect">
              <a:avLst/>
            </a:prstGeom>
          </p:spPr>
        </p:pic>
        <p:sp>
          <p:nvSpPr>
            <p:cNvPr id="101" name="Text Box 70"/>
            <p:cNvSpPr txBox="1">
              <a:spLocks noChangeArrowheads="1"/>
            </p:cNvSpPr>
            <p:nvPr/>
          </p:nvSpPr>
          <p:spPr bwMode="gray">
            <a:xfrm>
              <a:off x="666120" y="3181169"/>
              <a:ext cx="381000" cy="464717"/>
            </a:xfrm>
            <a:prstGeom prst="rect">
              <a:avLst/>
            </a:prstGeom>
            <a:noFill/>
            <a:ln w="9525" algn="ctr">
              <a:noFill/>
              <a:miter lim="800000"/>
            </a:ln>
          </p:spPr>
          <p:txBody>
            <a:bodyPr>
              <a:spAutoFit/>
            </a:bodyPr>
            <a:lstStyle/>
            <a:p>
              <a:pPr algn="ctr" defTabSz="685800" eaLnBrk="0" hangingPunct="0">
                <a:buClrTx/>
                <a:defRPr/>
              </a:pPr>
              <a:r>
                <a:rPr lang="en-US" altLang="zh-CN" sz="1800" b="1" dirty="0">
                  <a:latin typeface="Times New Roman" panose="02020603050405020304" pitchFamily="18" charset="0"/>
                  <a:cs typeface="Times New Roman" panose="02020603050405020304" pitchFamily="18" charset="0"/>
                </a:rPr>
                <a:t>5</a:t>
              </a:r>
              <a:endParaRPr lang="en-US" altLang="zh-CN" sz="1800" b="1" dirty="0">
                <a:latin typeface="Times New Roman" panose="02020603050405020304" pitchFamily="18" charset="0"/>
                <a:cs typeface="Times New Roman" panose="02020603050405020304" pitchFamily="18" charset="0"/>
              </a:endParaRPr>
            </a:p>
          </p:txBody>
        </p:sp>
      </p:grpSp>
      <p:grpSp>
        <p:nvGrpSpPr>
          <p:cNvPr id="102" name="组合 34"/>
          <p:cNvGrpSpPr/>
          <p:nvPr/>
        </p:nvGrpSpPr>
        <p:grpSpPr>
          <a:xfrm>
            <a:off x="288814" y="3033439"/>
            <a:ext cx="665609" cy="618147"/>
            <a:chOff x="477164" y="3855866"/>
            <a:chExt cx="898272" cy="718110"/>
          </a:xfrm>
        </p:grpSpPr>
        <p:pic>
          <p:nvPicPr>
            <p:cNvPr id="103" name="图片 35" descr="未标题-2.png"/>
            <p:cNvPicPr>
              <a:picLocks noChangeAspect="1"/>
            </p:cNvPicPr>
            <p:nvPr/>
          </p:nvPicPr>
          <p:blipFill>
            <a:blip r:embed="rId4" cstate="print"/>
            <a:stretch>
              <a:fillRect/>
            </a:stretch>
          </p:blipFill>
          <p:spPr>
            <a:xfrm>
              <a:off x="477164" y="3855866"/>
              <a:ext cx="898272" cy="718110"/>
            </a:xfrm>
            <a:prstGeom prst="rect">
              <a:avLst/>
            </a:prstGeom>
          </p:spPr>
        </p:pic>
        <p:sp>
          <p:nvSpPr>
            <p:cNvPr id="104" name="Text Box 70"/>
            <p:cNvSpPr txBox="1">
              <a:spLocks noChangeArrowheads="1"/>
            </p:cNvSpPr>
            <p:nvPr/>
          </p:nvSpPr>
          <p:spPr bwMode="gray">
            <a:xfrm>
              <a:off x="659198" y="4030599"/>
              <a:ext cx="380999" cy="429058"/>
            </a:xfrm>
            <a:prstGeom prst="rect">
              <a:avLst/>
            </a:prstGeom>
            <a:noFill/>
            <a:ln w="9525" algn="ctr">
              <a:noFill/>
              <a:miter lim="800000"/>
            </a:ln>
          </p:spPr>
          <p:txBody>
            <a:bodyPr>
              <a:spAutoFit/>
            </a:bodyPr>
            <a:lstStyle/>
            <a:p>
              <a:pPr algn="ctr" defTabSz="685800" eaLnBrk="0" hangingPunct="0">
                <a:buClrTx/>
                <a:defRPr/>
              </a:pPr>
              <a:r>
                <a:rPr lang="en-US" altLang="zh-CN" sz="1800" b="1" dirty="0">
                  <a:latin typeface="Times New Roman" panose="02020603050405020304" pitchFamily="18" charset="0"/>
                  <a:cs typeface="Times New Roman" panose="02020603050405020304" pitchFamily="18" charset="0"/>
                </a:rPr>
                <a:t>2</a:t>
              </a:r>
              <a:endParaRPr lang="en-US" altLang="zh-CN" sz="1800" b="1" dirty="0">
                <a:latin typeface="Times New Roman" panose="02020603050405020304" pitchFamily="18" charset="0"/>
                <a:cs typeface="Times New Roman" panose="02020603050405020304" pitchFamily="18" charset="0"/>
              </a:endParaRPr>
            </a:p>
          </p:txBody>
        </p:sp>
      </p:grpSp>
      <p:grpSp>
        <p:nvGrpSpPr>
          <p:cNvPr id="105" name="组合 25"/>
          <p:cNvGrpSpPr/>
          <p:nvPr/>
        </p:nvGrpSpPr>
        <p:grpSpPr>
          <a:xfrm>
            <a:off x="376822" y="4125895"/>
            <a:ext cx="540824" cy="606224"/>
            <a:chOff x="477164" y="1358011"/>
            <a:chExt cx="898272" cy="718110"/>
          </a:xfrm>
        </p:grpSpPr>
        <p:pic>
          <p:nvPicPr>
            <p:cNvPr id="106" name="图片 26" descr="未标题-2.png"/>
            <p:cNvPicPr>
              <a:picLocks noChangeAspect="1"/>
            </p:cNvPicPr>
            <p:nvPr/>
          </p:nvPicPr>
          <p:blipFill>
            <a:blip r:embed="rId1" cstate="print"/>
            <a:stretch>
              <a:fillRect/>
            </a:stretch>
          </p:blipFill>
          <p:spPr>
            <a:xfrm>
              <a:off x="477164" y="1358011"/>
              <a:ext cx="898272" cy="718110"/>
            </a:xfrm>
            <a:prstGeom prst="rect">
              <a:avLst/>
            </a:prstGeom>
          </p:spPr>
        </p:pic>
        <p:sp>
          <p:nvSpPr>
            <p:cNvPr id="107" name="Text Box 70"/>
            <p:cNvSpPr txBox="1">
              <a:spLocks noChangeArrowheads="1"/>
            </p:cNvSpPr>
            <p:nvPr/>
          </p:nvSpPr>
          <p:spPr bwMode="gray">
            <a:xfrm>
              <a:off x="676486" y="1534775"/>
              <a:ext cx="381000" cy="437497"/>
            </a:xfrm>
            <a:prstGeom prst="rect">
              <a:avLst/>
            </a:prstGeom>
            <a:noFill/>
            <a:ln w="9525" algn="ctr">
              <a:noFill/>
              <a:miter lim="800000"/>
            </a:ln>
          </p:spPr>
          <p:txBody>
            <a:bodyPr>
              <a:spAutoFit/>
            </a:bodyPr>
            <a:lstStyle/>
            <a:p>
              <a:pPr algn="ctr" defTabSz="685800" eaLnBrk="0" hangingPunct="0">
                <a:buClrTx/>
                <a:defRPr/>
              </a:pPr>
              <a:r>
                <a:rPr lang="en-US" altLang="zh-CN" sz="1800" b="1" dirty="0">
                  <a:latin typeface="Times New Roman" panose="02020603050405020304" pitchFamily="18" charset="0"/>
                  <a:cs typeface="Times New Roman" panose="02020603050405020304" pitchFamily="18" charset="0"/>
                </a:rPr>
                <a:t>4</a:t>
              </a:r>
              <a:endParaRPr lang="en-US" altLang="zh-CN" sz="1800" b="1" dirty="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barn(inVertical)">
                                      <p:cBhvr>
                                        <p:cTn id="10" dur="5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cBhvr additive="base">
                                        <p:cTn id="15" dur="500" fill="hold"/>
                                        <p:tgtEl>
                                          <p:spTgt spid="93"/>
                                        </p:tgtEl>
                                        <p:attrNameLst>
                                          <p:attrName>ppt_x</p:attrName>
                                        </p:attrNameLst>
                                      </p:cBhvr>
                                      <p:tavLst>
                                        <p:tav tm="0">
                                          <p:val>
                                            <p:strVal val="#ppt_x"/>
                                          </p:val>
                                        </p:tav>
                                        <p:tav tm="100000">
                                          <p:val>
                                            <p:strVal val="#ppt_x"/>
                                          </p:val>
                                        </p:tav>
                                      </p:tavLst>
                                    </p:anim>
                                    <p:anim calcmode="lin" valueType="num">
                                      <p:cBhvr additive="base">
                                        <p:cTn id="16"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500" fill="hold"/>
                                        <p:tgtEl>
                                          <p:spTgt spid="102"/>
                                        </p:tgtEl>
                                        <p:attrNameLst>
                                          <p:attrName>ppt_x</p:attrName>
                                        </p:attrNameLst>
                                      </p:cBhvr>
                                      <p:tavLst>
                                        <p:tav tm="0">
                                          <p:val>
                                            <p:strVal val="#ppt_x"/>
                                          </p:val>
                                        </p:tav>
                                        <p:tav tm="100000">
                                          <p:val>
                                            <p:strVal val="#ppt_x"/>
                                          </p:val>
                                        </p:tav>
                                      </p:tavLst>
                                    </p:anim>
                                    <p:anim calcmode="lin" valueType="num">
                                      <p:cBhvr additive="base">
                                        <p:cTn id="22"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 calcmode="lin" valueType="num">
                                      <p:cBhvr additive="base">
                                        <p:cTn id="27" dur="500" fill="hold"/>
                                        <p:tgtEl>
                                          <p:spTgt spid="96"/>
                                        </p:tgtEl>
                                        <p:attrNameLst>
                                          <p:attrName>ppt_x</p:attrName>
                                        </p:attrNameLst>
                                      </p:cBhvr>
                                      <p:tavLst>
                                        <p:tav tm="0">
                                          <p:val>
                                            <p:strVal val="#ppt_x"/>
                                          </p:val>
                                        </p:tav>
                                        <p:tav tm="100000">
                                          <p:val>
                                            <p:strVal val="#ppt_x"/>
                                          </p:val>
                                        </p:tav>
                                      </p:tavLst>
                                    </p:anim>
                                    <p:anim calcmode="lin" valueType="num">
                                      <p:cBhvr additive="base">
                                        <p:cTn id="28"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5"/>
                                        </p:tgtEl>
                                        <p:attrNameLst>
                                          <p:attrName>style.visibility</p:attrName>
                                        </p:attrNameLst>
                                      </p:cBhvr>
                                      <p:to>
                                        <p:strVal val="visible"/>
                                      </p:to>
                                    </p:set>
                                    <p:anim calcmode="lin" valueType="num">
                                      <p:cBhvr additive="base">
                                        <p:cTn id="33" dur="500" fill="hold"/>
                                        <p:tgtEl>
                                          <p:spTgt spid="105"/>
                                        </p:tgtEl>
                                        <p:attrNameLst>
                                          <p:attrName>ppt_x</p:attrName>
                                        </p:attrNameLst>
                                      </p:cBhvr>
                                      <p:tavLst>
                                        <p:tav tm="0">
                                          <p:val>
                                            <p:strVal val="#ppt_x"/>
                                          </p:val>
                                        </p:tav>
                                        <p:tav tm="100000">
                                          <p:val>
                                            <p:strVal val="#ppt_x"/>
                                          </p:val>
                                        </p:tav>
                                      </p:tavLst>
                                    </p:anim>
                                    <p:anim calcmode="lin" valueType="num">
                                      <p:cBhvr additive="base">
                                        <p:cTn id="34"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9"/>
                                        </p:tgtEl>
                                        <p:attrNameLst>
                                          <p:attrName>style.visibility</p:attrName>
                                        </p:attrNameLst>
                                      </p:cBhvr>
                                      <p:to>
                                        <p:strVal val="visible"/>
                                      </p:to>
                                    </p:set>
                                    <p:anim calcmode="lin" valueType="num">
                                      <p:cBhvr additive="base">
                                        <p:cTn id="39" dur="500" fill="hold"/>
                                        <p:tgtEl>
                                          <p:spTgt spid="99"/>
                                        </p:tgtEl>
                                        <p:attrNameLst>
                                          <p:attrName>ppt_x</p:attrName>
                                        </p:attrNameLst>
                                      </p:cBhvr>
                                      <p:tavLst>
                                        <p:tav tm="0">
                                          <p:val>
                                            <p:strVal val="#ppt_x"/>
                                          </p:val>
                                        </p:tav>
                                        <p:tav tm="100000">
                                          <p:val>
                                            <p:strVal val="#ppt_x"/>
                                          </p:val>
                                        </p:tav>
                                      </p:tavLst>
                                    </p:anim>
                                    <p:anim calcmode="lin" valueType="num">
                                      <p:cBhvr additive="base">
                                        <p:cTn id="40"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grpSp>
        <p:nvGrpSpPr>
          <p:cNvPr id="2624" name="Google Shape;2624;p65"/>
          <p:cNvGrpSpPr/>
          <p:nvPr/>
        </p:nvGrpSpPr>
        <p:grpSpPr>
          <a:xfrm>
            <a:off x="818707" y="1091507"/>
            <a:ext cx="7241531" cy="3956300"/>
            <a:chOff x="4691650" y="1568200"/>
            <a:chExt cx="3209100" cy="2443550"/>
          </a:xfrm>
        </p:grpSpPr>
        <p:sp>
          <p:nvSpPr>
            <p:cNvPr id="2625" name="Google Shape;2625;p65"/>
            <p:cNvSpPr/>
            <p:nvPr/>
          </p:nvSpPr>
          <p:spPr>
            <a:xfrm>
              <a:off x="4691650" y="1568200"/>
              <a:ext cx="3209100" cy="2006700"/>
            </a:xfrm>
            <a:prstGeom prst="roundRect">
              <a:avLst>
                <a:gd name="adj" fmla="val 6200"/>
              </a:avLst>
            </a:prstGeom>
            <a:solidFill>
              <a:schemeClr val="lt1"/>
            </a:solidFill>
            <a:ln>
              <a:noFill/>
            </a:ln>
          </p:spPr>
          <p:txBody>
            <a:bodyPr spcFirstLastPara="1" wrap="square" lIns="91425" tIns="91425" rIns="91425" bIns="91425" anchor="ctr" anchorCtr="0">
              <a:noAutofit/>
            </a:bodyPr>
            <a:lstStyle/>
            <a:p/>
          </p:txBody>
        </p:sp>
        <p:sp>
          <p:nvSpPr>
            <p:cNvPr id="2626" name="Google Shape;2626;p65"/>
            <p:cNvSpPr/>
            <p:nvPr/>
          </p:nvSpPr>
          <p:spPr>
            <a:xfrm>
              <a:off x="6002800" y="3435200"/>
              <a:ext cx="586800" cy="490500"/>
            </a:xfrm>
            <a:prstGeom prst="rect">
              <a:avLst/>
            </a:prstGeom>
            <a:solidFill>
              <a:schemeClr val="lt1"/>
            </a:solidFill>
            <a:ln>
              <a:noFill/>
            </a:ln>
          </p:spPr>
          <p:txBody>
            <a:bodyPr spcFirstLastPara="1" wrap="square" lIns="91425" tIns="91425" rIns="91425" bIns="91425" anchor="ctr" anchorCtr="0">
              <a:noAutofit/>
            </a:bodyPr>
            <a:lstStyle/>
            <a:p/>
          </p:txBody>
        </p:sp>
        <p:sp>
          <p:nvSpPr>
            <p:cNvPr id="2627" name="Google Shape;2627;p65"/>
            <p:cNvSpPr/>
            <p:nvPr/>
          </p:nvSpPr>
          <p:spPr>
            <a:xfrm>
              <a:off x="5607250" y="3837750"/>
              <a:ext cx="1377900" cy="17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p:txBody>
        </p:sp>
        <p:sp>
          <p:nvSpPr>
            <p:cNvPr id="2628" name="Google Shape;2628;p65"/>
            <p:cNvSpPr/>
            <p:nvPr/>
          </p:nvSpPr>
          <p:spPr>
            <a:xfrm>
              <a:off x="6226600" y="3409448"/>
              <a:ext cx="139200" cy="139200"/>
            </a:xfrm>
            <a:prstGeom prst="ellipse">
              <a:avLst/>
            </a:prstGeom>
            <a:solidFill>
              <a:schemeClr val="accent3"/>
            </a:solidFill>
            <a:ln>
              <a:noFill/>
            </a:ln>
          </p:spPr>
          <p:txBody>
            <a:bodyPr spcFirstLastPara="1" wrap="square" lIns="91425" tIns="91425" rIns="91425" bIns="91425" anchor="ctr" anchorCtr="0">
              <a:noAutofit/>
            </a:bodyPr>
            <a:lstStyle/>
            <a:p/>
          </p:txBody>
        </p:sp>
      </p:grpSp>
      <p:sp>
        <p:nvSpPr>
          <p:cNvPr id="5" name="Rectangle 4"/>
          <p:cNvSpPr/>
          <p:nvPr/>
        </p:nvSpPr>
        <p:spPr>
          <a:xfrm>
            <a:off x="951993" y="1251021"/>
            <a:ext cx="6974958" cy="3046988"/>
          </a:xfrm>
          <a:prstGeom prst="rect">
            <a:avLst/>
          </a:prstGeom>
        </p:spPr>
        <p:txBody>
          <a:bodyPr wrap="square">
            <a:spAutoFit/>
          </a:bodyPr>
          <a:lstStyle/>
          <a:p>
            <a:pPr algn="just"/>
            <a:r>
              <a:rPr lang="vi-VN" sz="2400" b="1" i="1" dirty="0" smtClean="0">
                <a:latin typeface="+mj-lt"/>
                <a:ea typeface="Cambria" panose="02040503050406030204"/>
                <a:cs typeface="Cambria" panose="02040503050406030204"/>
                <a:sym typeface="Cambria" panose="02040503050406030204"/>
              </a:rPr>
              <a:t>Phân tích tính mạch lạc của đoạn văn sau:</a:t>
            </a:r>
            <a:endParaRPr lang="vi-VN" sz="2400" b="1" i="1" dirty="0" smtClean="0">
              <a:latin typeface="+mj-lt"/>
              <a:ea typeface="Cambria" panose="02040503050406030204"/>
              <a:cs typeface="Cambria" panose="02040503050406030204"/>
              <a:sym typeface="Cambria" panose="02040503050406030204"/>
            </a:endParaRPr>
          </a:p>
          <a:p>
            <a:pPr algn="just"/>
            <a:r>
              <a:rPr lang="vi-VN" sz="2400" i="1" dirty="0">
                <a:latin typeface="+mj-lt"/>
                <a:ea typeface="Cambria" panose="02040503050406030204"/>
                <a:cs typeface="Cambria" panose="02040503050406030204"/>
                <a:sym typeface="Cambria" panose="02040503050406030204"/>
              </a:rPr>
              <a:t> </a:t>
            </a:r>
            <a:r>
              <a:rPr lang="vi-VN" sz="2400" i="1" dirty="0" smtClean="0">
                <a:latin typeface="+mj-lt"/>
                <a:ea typeface="Cambria" panose="02040503050406030204"/>
                <a:cs typeface="Cambria" panose="02040503050406030204"/>
                <a:sym typeface="Cambria" panose="02040503050406030204"/>
              </a:rPr>
              <a:t>      “Sáu </a:t>
            </a:r>
            <a:r>
              <a:rPr lang="vi-VN" sz="2400" i="1" dirty="0">
                <a:latin typeface="+mj-lt"/>
                <a:ea typeface="Cambria" panose="02040503050406030204"/>
                <a:cs typeface="Cambria" panose="02040503050406030204"/>
                <a:sym typeface="Cambria" panose="02040503050406030204"/>
              </a:rPr>
              <a:t>giờ, trời hửng sáng. Cùng với những tia sáng đầu tiên của bình minh, ánh điện của con cá thiết kình cũng phụt tắt. Tới bảy giờ, trời gần sáng rõ. Nhưng sương mù dày đặc đang trải ra ở chân trời, và dùng ống nhòm loại tốt nhất cũng chẳng thấy rõ vật gì. Có thể hình dung được chúng tôi thất vọng và giận dữ đến mức nào!”</a:t>
            </a:r>
            <a:endParaRPr lang="vi-VN" sz="2400" i="1" dirty="0">
              <a:latin typeface="+mj-lt"/>
              <a:ea typeface="Cambria" panose="02040503050406030204"/>
              <a:cs typeface="Cambria" panose="02040503050406030204"/>
              <a:sym typeface="Cambria" panose="02040503050406030204"/>
            </a:endParaRPr>
          </a:p>
        </p:txBody>
      </p:sp>
      <p:sp>
        <p:nvSpPr>
          <p:cNvPr id="2" name="Text Box 1"/>
          <p:cNvSpPr txBox="1"/>
          <p:nvPr/>
        </p:nvSpPr>
        <p:spPr>
          <a:xfrm>
            <a:off x="749935" y="747395"/>
            <a:ext cx="3044190" cy="460375"/>
          </a:xfrm>
          <a:prstGeom prst="rect">
            <a:avLst/>
          </a:prstGeom>
          <a:noFill/>
        </p:spPr>
        <p:txBody>
          <a:bodyPr wrap="none" rtlCol="0">
            <a:spAutoFit/>
          </a:bodyPr>
          <a:p>
            <a:r>
              <a:rPr lang="en-US" sz="2400" b="1">
                <a:latin typeface="Times New Roman" panose="02020603050405020304" pitchFamily="18" charset="0"/>
                <a:cs typeface="Times New Roman" panose="02020603050405020304" pitchFamily="18" charset="0"/>
              </a:rPr>
              <a:t>3. Bài tập 1 (SGK/ 34)</a:t>
            </a:r>
            <a:endParaRPr lang="en-US" sz="24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24"/>
                                        </p:tgtEl>
                                        <p:attrNameLst>
                                          <p:attrName>style.visibility</p:attrName>
                                        </p:attrNameLst>
                                      </p:cBhvr>
                                      <p:to>
                                        <p:strVal val="visible"/>
                                      </p:to>
                                    </p:set>
                                    <p:animEffect transition="in" filter="fade">
                                      <p:cBhvr>
                                        <p:cTn id="12" dur="1000"/>
                                        <p:tgtEl>
                                          <p:spTgt spid="2624"/>
                                        </p:tgtEl>
                                      </p:cBhvr>
                                    </p:animEffect>
                                    <p:anim calcmode="lin" valueType="num">
                                      <p:cBhvr>
                                        <p:cTn id="13" dur="1000" fill="hold"/>
                                        <p:tgtEl>
                                          <p:spTgt spid="2624"/>
                                        </p:tgtEl>
                                        <p:attrNameLst>
                                          <p:attrName>ppt_x</p:attrName>
                                        </p:attrNameLst>
                                      </p:cBhvr>
                                      <p:tavLst>
                                        <p:tav tm="0">
                                          <p:val>
                                            <p:strVal val="#ppt_x"/>
                                          </p:val>
                                        </p:tav>
                                        <p:tav tm="100000">
                                          <p:val>
                                            <p:strVal val="#ppt_x"/>
                                          </p:val>
                                        </p:tav>
                                      </p:tavLst>
                                    </p:anim>
                                    <p:anim calcmode="lin" valueType="num">
                                      <p:cBhvr>
                                        <p:cTn id="14" dur="1000" fill="hold"/>
                                        <p:tgtEl>
                                          <p:spTgt spid="26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graphicFrame>
        <p:nvGraphicFramePr>
          <p:cNvPr id="9" name="Table 8"/>
          <p:cNvGraphicFramePr>
            <a:graphicFrameLocks noGrp="1"/>
          </p:cNvGraphicFramePr>
          <p:nvPr/>
        </p:nvGraphicFramePr>
        <p:xfrm>
          <a:off x="744413" y="1528563"/>
          <a:ext cx="8400059" cy="3430640"/>
        </p:xfrm>
        <a:graphic>
          <a:graphicData uri="http://schemas.openxmlformats.org/drawingml/2006/table">
            <a:tbl>
              <a:tblPr firstRow="1" firstCol="1" bandRow="1">
                <a:tableStyleId>{5C22544A-7EE6-4342-B048-85BDC9FD1C3A}</a:tableStyleId>
              </a:tblPr>
              <a:tblGrid>
                <a:gridCol w="1014189"/>
                <a:gridCol w="7385870"/>
              </a:tblGrid>
              <a:tr h="674780">
                <a:tc>
                  <a:txBody>
                    <a:bodyPr/>
                    <a:lstStyle/>
                    <a:p>
                      <a:pPr algn="ctr">
                        <a:spcAft>
                          <a:spcPts val="0"/>
                        </a:spcAft>
                      </a:pPr>
                      <a:r>
                        <a:rPr lang="en-US" sz="2400" dirty="0">
                          <a:effectLst/>
                          <a:latin typeface="Times New Roman" panose="02020603050405020304" pitchFamily="18" charset="0"/>
                          <a:cs typeface="Times New Roman" panose="02020603050405020304" pitchFamily="18" charset="0"/>
                        </a:rPr>
                        <a:t>Câu hỏi</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spcAft>
                          <a:spcPts val="0"/>
                        </a:spcAft>
                      </a:pPr>
                      <a:r>
                        <a:rPr lang="en-US" sz="2400" dirty="0">
                          <a:effectLst/>
                          <a:latin typeface="Times New Roman" panose="02020603050405020304" pitchFamily="18" charset="0"/>
                          <a:cs typeface="Times New Roman" panose="02020603050405020304" pitchFamily="18" charset="0"/>
                        </a:rPr>
                        <a:t>Nội dung câu hỏi</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r>
              <a:tr h="674780">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1</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Đoạn văn kể về sự việc gì?</a:t>
                      </a:r>
                      <a:endParaRPr lang="en-US" sz="2000" dirty="0">
                        <a:solidFill>
                          <a:schemeClr val="bg1">
                            <a:lumMod val="10000"/>
                          </a:schemeClr>
                        </a:solidFill>
                        <a:effectLst/>
                        <a:latin typeface="Times New Roman" panose="02020603050405020304" pitchFamily="18" charset="0"/>
                        <a:cs typeface="Times New Roman" panose="02020603050405020304" pitchFamily="18" charset="0"/>
                      </a:endParaRPr>
                    </a:p>
                    <a:p>
                      <a:pPr algn="ctr">
                        <a:spcAft>
                          <a:spcPts val="0"/>
                        </a:spcAft>
                      </a:pPr>
                      <a:r>
                        <a:rPr lang="en-US" sz="2000" dirty="0" smtClean="0">
                          <a:solidFill>
                            <a:schemeClr val="bg1">
                              <a:lumMod val="10000"/>
                            </a:schemeClr>
                          </a:solidFill>
                          <a:effectLst/>
                          <a:latin typeface="Times New Roman" panose="02020603050405020304" pitchFamily="18" charset="0"/>
                          <a:cs typeface="Times New Roman" panose="02020603050405020304" pitchFamily="18" charset="0"/>
                        </a:rPr>
                        <a:t>……………….…………………………………………………</a:t>
                      </a:r>
                      <a:r>
                        <a:rPr lang="vi-VN" sz="2000" dirty="0" smtClean="0">
                          <a:solidFill>
                            <a:schemeClr val="bg1">
                              <a:lumMod val="10000"/>
                            </a:schemeClr>
                          </a:solidFill>
                          <a:effectLst/>
                          <a:latin typeface="Times New Roman" panose="02020603050405020304" pitchFamily="18" charset="0"/>
                          <a:cs typeface="Times New Roman" panose="02020603050405020304" pitchFamily="18" charset="0"/>
                        </a:rPr>
                        <a:t>.......</a:t>
                      </a:r>
                      <a:endParaRPr lang="en-US" sz="20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accent4"/>
                    </a:solidFill>
                  </a:tcPr>
                </a:tc>
              </a:tr>
              <a:tr h="674780">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2</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Sự việc đó diễn ra trong thời gian bao lâu? </a:t>
                      </a:r>
                      <a:endParaRPr lang="en-US" sz="2000" dirty="0">
                        <a:solidFill>
                          <a:schemeClr val="bg1">
                            <a:lumMod val="10000"/>
                          </a:schemeClr>
                        </a:solidFill>
                        <a:effectLst/>
                        <a:latin typeface="Times New Roman" panose="02020603050405020304" pitchFamily="18" charset="0"/>
                        <a:cs typeface="Times New Roman" panose="02020603050405020304" pitchFamily="18" charset="0"/>
                      </a:endParaRPr>
                    </a:p>
                    <a:p>
                      <a:pPr algn="ctr">
                        <a:spcAft>
                          <a:spcPts val="0"/>
                        </a:spcAft>
                      </a:pPr>
                      <a:r>
                        <a:rPr lang="en-US" sz="2000" dirty="0" smtClean="0">
                          <a:solidFill>
                            <a:schemeClr val="bg1">
                              <a:lumMod val="10000"/>
                            </a:schemeClr>
                          </a:solidFill>
                          <a:effectLst/>
                          <a:latin typeface="Times New Roman" panose="02020603050405020304" pitchFamily="18" charset="0"/>
                          <a:cs typeface="Times New Roman" panose="02020603050405020304" pitchFamily="18" charset="0"/>
                        </a:rPr>
                        <a:t>…………………………………………………………………</a:t>
                      </a:r>
                      <a:r>
                        <a:rPr lang="vi-VN" sz="2000" dirty="0" smtClean="0">
                          <a:solidFill>
                            <a:schemeClr val="bg1">
                              <a:lumMod val="10000"/>
                            </a:schemeClr>
                          </a:solidFill>
                          <a:effectLst/>
                          <a:latin typeface="Times New Roman" panose="02020603050405020304" pitchFamily="18" charset="0"/>
                          <a:cs typeface="Times New Roman" panose="02020603050405020304" pitchFamily="18" charset="0"/>
                        </a:rPr>
                        <a:t>.........</a:t>
                      </a:r>
                      <a:endParaRPr lang="en-US" sz="20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accent4"/>
                    </a:solidFill>
                  </a:tcPr>
                </a:tc>
              </a:tr>
              <a:tr h="674780">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3</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Sự việc được sắp xếp theo trật tự như thế nào?</a:t>
                      </a:r>
                      <a:endParaRPr lang="en-US" sz="2000" dirty="0">
                        <a:solidFill>
                          <a:schemeClr val="bg1">
                            <a:lumMod val="10000"/>
                          </a:schemeClr>
                        </a:solidFill>
                        <a:effectLst/>
                        <a:latin typeface="Times New Roman" panose="02020603050405020304" pitchFamily="18" charset="0"/>
                        <a:cs typeface="Times New Roman" panose="02020603050405020304" pitchFamily="18" charset="0"/>
                      </a:endParaRPr>
                    </a:p>
                    <a:p>
                      <a:pPr>
                        <a:spcAft>
                          <a:spcPts val="0"/>
                        </a:spcAft>
                      </a:pPr>
                      <a:r>
                        <a:rPr lang="en-US" sz="2000" dirty="0" smtClean="0">
                          <a:solidFill>
                            <a:schemeClr val="bg1">
                              <a:lumMod val="10000"/>
                            </a:schemeClr>
                          </a:solidFill>
                          <a:effectLst/>
                          <a:latin typeface="Times New Roman" panose="02020603050405020304" pitchFamily="18" charset="0"/>
                          <a:cs typeface="Times New Roman" panose="02020603050405020304" pitchFamily="18" charset="0"/>
                        </a:rPr>
                        <a:t>…………..………………………………………………………</a:t>
                      </a:r>
                      <a:r>
                        <a:rPr lang="vi-VN" sz="2000" dirty="0" smtClean="0">
                          <a:solidFill>
                            <a:schemeClr val="bg1">
                              <a:lumMod val="10000"/>
                            </a:schemeClr>
                          </a:solidFill>
                          <a:effectLst/>
                          <a:latin typeface="Times New Roman" panose="02020603050405020304" pitchFamily="18" charset="0"/>
                          <a:cs typeface="Times New Roman" panose="02020603050405020304" pitchFamily="18" charset="0"/>
                        </a:rPr>
                        <a:t>...........</a:t>
                      </a:r>
                      <a:endParaRPr lang="en-US" sz="20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accent4"/>
                    </a:solidFill>
                  </a:tcPr>
                </a:tc>
              </a:tr>
              <a:tr h="674780">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4</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Em thử đảo vị trí của các câu và nêu ý kiến nhận xét của mình.</a:t>
                      </a:r>
                      <a:endParaRPr lang="en-US" sz="2000" dirty="0">
                        <a:solidFill>
                          <a:schemeClr val="bg1">
                            <a:lumMod val="10000"/>
                          </a:schemeClr>
                        </a:solidFill>
                        <a:effectLst/>
                        <a:latin typeface="Times New Roman" panose="02020603050405020304" pitchFamily="18" charset="0"/>
                        <a:cs typeface="Times New Roman" panose="02020603050405020304" pitchFamily="18" charset="0"/>
                      </a:endParaRPr>
                    </a:p>
                    <a:p>
                      <a:pPr>
                        <a:spcAft>
                          <a:spcPts val="0"/>
                        </a:spcAft>
                      </a:pPr>
                      <a:r>
                        <a:rPr lang="en-US" sz="2000" dirty="0" smtClean="0">
                          <a:solidFill>
                            <a:schemeClr val="bg1">
                              <a:lumMod val="10000"/>
                            </a:schemeClr>
                          </a:solidFill>
                          <a:effectLst/>
                          <a:latin typeface="Times New Roman" panose="02020603050405020304" pitchFamily="18" charset="0"/>
                          <a:cs typeface="Times New Roman" panose="02020603050405020304" pitchFamily="18" charset="0"/>
                        </a:rPr>
                        <a:t>……………..……………………………………………………</a:t>
                      </a:r>
                      <a:r>
                        <a:rPr lang="vi-VN" sz="2000" dirty="0" smtClean="0">
                          <a:solidFill>
                            <a:schemeClr val="bg1">
                              <a:lumMod val="10000"/>
                            </a:schemeClr>
                          </a:solidFill>
                          <a:effectLst/>
                          <a:latin typeface="Times New Roman" panose="02020603050405020304" pitchFamily="18" charset="0"/>
                          <a:cs typeface="Times New Roman" panose="02020603050405020304" pitchFamily="18" charset="0"/>
                        </a:rPr>
                        <a:t>...........</a:t>
                      </a:r>
                      <a:endParaRPr lang="en-US" sz="20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accent4"/>
                    </a:solidFill>
                  </a:tcPr>
                </a:tc>
              </a:tr>
            </a:tbl>
          </a:graphicData>
        </a:graphic>
      </p:graphicFrame>
      <p:sp>
        <p:nvSpPr>
          <p:cNvPr id="5" name="Text Box 4"/>
          <p:cNvSpPr txBox="1"/>
          <p:nvPr/>
        </p:nvSpPr>
        <p:spPr>
          <a:xfrm>
            <a:off x="1948180" y="97155"/>
            <a:ext cx="5247640" cy="1260475"/>
          </a:xfrm>
          <a:prstGeom prst="rect">
            <a:avLst/>
          </a:prstGeom>
          <a:noFill/>
        </p:spPr>
        <p:txBody>
          <a:bodyPr wrap="none" rtlCol="0">
            <a:spAutoFit/>
          </a:bodyPr>
          <a:p>
            <a:pPr algn="ctr"/>
            <a:r>
              <a:rPr lang="en-US" sz="2400" b="1">
                <a:solidFill>
                  <a:srgbClr val="FF0000"/>
                </a:solidFill>
                <a:latin typeface="Times New Roman" panose="02020603050405020304" pitchFamily="18" charset="0"/>
                <a:cs typeface="Times New Roman" panose="02020603050405020304" pitchFamily="18" charset="0"/>
              </a:rPr>
              <a:t>Nội dung : Hoàn thành phiếu học tập 2</a:t>
            </a:r>
            <a:endParaRPr lang="en-US" sz="2400" b="1">
              <a:solidFill>
                <a:srgbClr val="FF0000"/>
              </a:solidFill>
              <a:latin typeface="Times New Roman" panose="02020603050405020304" pitchFamily="18" charset="0"/>
              <a:cs typeface="Times New Roman" panose="02020603050405020304" pitchFamily="18" charset="0"/>
            </a:endParaRPr>
          </a:p>
          <a:p>
            <a:pPr algn="ctr"/>
            <a:r>
              <a:rPr lang="en-US" sz="2800" b="1">
                <a:solidFill>
                  <a:srgbClr val="FF0000"/>
                </a:solidFill>
                <a:latin typeface="Times New Roman" panose="02020603050405020304" pitchFamily="18" charset="0"/>
                <a:cs typeface="Times New Roman" panose="02020603050405020304" pitchFamily="18" charset="0"/>
              </a:rPr>
              <a:t>Hình </a:t>
            </a:r>
            <a:r>
              <a:rPr lang="en-US" sz="2400" b="1">
                <a:solidFill>
                  <a:srgbClr val="FF0000"/>
                </a:solidFill>
                <a:latin typeface="Times New Roman" panose="02020603050405020304" pitchFamily="18" charset="0"/>
                <a:cs typeface="Times New Roman" panose="02020603050405020304" pitchFamily="18" charset="0"/>
              </a:rPr>
              <a:t>thức: Nhóm 2 HS</a:t>
            </a:r>
            <a:endParaRPr lang="en-US" sz="2400" b="1">
              <a:solidFill>
                <a:srgbClr val="FF0000"/>
              </a:solidFill>
              <a:latin typeface="Times New Roman" panose="02020603050405020304" pitchFamily="18" charset="0"/>
              <a:cs typeface="Times New Roman" panose="02020603050405020304" pitchFamily="18" charset="0"/>
            </a:endParaRPr>
          </a:p>
          <a:p>
            <a:pPr algn="ctr"/>
            <a:r>
              <a:rPr lang="en-US" sz="2400" b="1">
                <a:solidFill>
                  <a:srgbClr val="FF0000"/>
                </a:solidFill>
                <a:latin typeface="Times New Roman" panose="02020603050405020304" pitchFamily="18" charset="0"/>
                <a:cs typeface="Times New Roman" panose="02020603050405020304" pitchFamily="18" charset="0"/>
              </a:rPr>
              <a:t>Thời gian: 2 phút</a:t>
            </a:r>
            <a:endParaRPr 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graphicFrame>
        <p:nvGraphicFramePr>
          <p:cNvPr id="9" name="Table 8"/>
          <p:cNvGraphicFramePr>
            <a:graphicFrameLocks noGrp="1"/>
          </p:cNvGraphicFramePr>
          <p:nvPr/>
        </p:nvGraphicFramePr>
        <p:xfrm>
          <a:off x="276447" y="116952"/>
          <a:ext cx="8612371" cy="4840448"/>
        </p:xfrm>
        <a:graphic>
          <a:graphicData uri="http://schemas.openxmlformats.org/drawingml/2006/table">
            <a:tbl>
              <a:tblPr firstRow="1" firstCol="1" bandRow="1">
                <a:tableStyleId>{5C22544A-7EE6-4342-B048-85BDC9FD1C3A}</a:tableStyleId>
              </a:tblPr>
              <a:tblGrid>
                <a:gridCol w="967562"/>
                <a:gridCol w="7644809"/>
              </a:tblGrid>
              <a:tr h="809272">
                <a:tc>
                  <a:txBody>
                    <a:bodyPr/>
                    <a:lstStyle/>
                    <a:p>
                      <a:pPr algn="ctr">
                        <a:spcAft>
                          <a:spcPts val="0"/>
                        </a:spcAft>
                      </a:pPr>
                      <a:r>
                        <a:rPr lang="en-US" sz="2200" dirty="0" err="1" smtClean="0">
                          <a:effectLst/>
                          <a:latin typeface="Times New Roman" panose="02020603050405020304" pitchFamily="18" charset="0"/>
                          <a:cs typeface="Times New Roman" panose="02020603050405020304" pitchFamily="18" charset="0"/>
                        </a:rPr>
                        <a:t>Câu</a:t>
                      </a:r>
                      <a:r>
                        <a:rPr lang="en-US" sz="2200" dirty="0" smtClean="0">
                          <a:effectLst/>
                          <a:latin typeface="Times New Roman" panose="02020603050405020304" pitchFamily="18" charset="0"/>
                          <a:cs typeface="Times New Roman" panose="02020603050405020304" pitchFamily="18" charset="0"/>
                        </a:rPr>
                        <a:t> </a:t>
                      </a:r>
                      <a:r>
                        <a:rPr lang="en-US" sz="2200" dirty="0" err="1" smtClean="0">
                          <a:effectLst/>
                          <a:latin typeface="Times New Roman" panose="02020603050405020304" pitchFamily="18" charset="0"/>
                          <a:cs typeface="Times New Roman" panose="02020603050405020304" pitchFamily="18" charset="0"/>
                        </a:rPr>
                        <a:t>hỏi</a:t>
                      </a:r>
                      <a:endPar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spcAft>
                          <a:spcPts val="0"/>
                        </a:spcAft>
                      </a:pPr>
                      <a:r>
                        <a:rPr lang="en-US" sz="2200" dirty="0">
                          <a:effectLst/>
                          <a:latin typeface="Times New Roman" panose="02020603050405020304" pitchFamily="18" charset="0"/>
                          <a:cs typeface="Times New Roman" panose="02020603050405020304" pitchFamily="18" charset="0"/>
                        </a:rPr>
                        <a:t>Nội dung câu hỏi</a:t>
                      </a:r>
                      <a:endPar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r>
              <a:tr h="1206316">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1</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spcAft>
                          <a:spcPts val="0"/>
                        </a:spcAft>
                      </a:pPr>
                      <a:r>
                        <a:rPr lang="en-US" sz="2200" dirty="0" err="1" smtClean="0">
                          <a:solidFill>
                            <a:srgbClr val="FF0000"/>
                          </a:solidFill>
                          <a:effectLst/>
                          <a:latin typeface="Times New Roman" panose="02020603050405020304" pitchFamily="18" charset="0"/>
                          <a:cs typeface="Times New Roman" panose="02020603050405020304" pitchFamily="18" charset="0"/>
                        </a:rPr>
                        <a:t>Đoạn</a:t>
                      </a:r>
                      <a:r>
                        <a:rPr lang="en-US" sz="2200" dirty="0" smtClean="0">
                          <a:solidFill>
                            <a:srgbClr val="FF0000"/>
                          </a:solidFill>
                          <a:effectLst/>
                          <a:latin typeface="Times New Roman" panose="02020603050405020304" pitchFamily="18" charset="0"/>
                          <a:cs typeface="Times New Roman" panose="02020603050405020304" pitchFamily="18" charset="0"/>
                        </a:rPr>
                        <a:t> </a:t>
                      </a:r>
                      <a:r>
                        <a:rPr lang="en-US" sz="2200" dirty="0" err="1" smtClean="0">
                          <a:solidFill>
                            <a:srgbClr val="FF0000"/>
                          </a:solidFill>
                          <a:effectLst/>
                          <a:latin typeface="Times New Roman" panose="02020603050405020304" pitchFamily="18" charset="0"/>
                          <a:cs typeface="Times New Roman" panose="02020603050405020304" pitchFamily="18" charset="0"/>
                        </a:rPr>
                        <a:t>văn</a:t>
                      </a:r>
                      <a:r>
                        <a:rPr lang="en-US" sz="2200" dirty="0" smtClean="0">
                          <a:solidFill>
                            <a:srgbClr val="FF0000"/>
                          </a:solidFill>
                          <a:effectLst/>
                          <a:latin typeface="Times New Roman" panose="02020603050405020304" pitchFamily="18" charset="0"/>
                          <a:cs typeface="Times New Roman" panose="02020603050405020304" pitchFamily="18" charset="0"/>
                        </a:rPr>
                        <a:t> </a:t>
                      </a:r>
                      <a:r>
                        <a:rPr lang="en-US" sz="2200" dirty="0" err="1" smtClean="0">
                          <a:solidFill>
                            <a:srgbClr val="FF0000"/>
                          </a:solidFill>
                          <a:effectLst/>
                          <a:latin typeface="Times New Roman" panose="02020603050405020304" pitchFamily="18" charset="0"/>
                          <a:cs typeface="Times New Roman" panose="02020603050405020304" pitchFamily="18" charset="0"/>
                        </a:rPr>
                        <a:t>kể</a:t>
                      </a:r>
                      <a:r>
                        <a:rPr lang="en-US" sz="2200" dirty="0" smtClean="0">
                          <a:solidFill>
                            <a:srgbClr val="FF0000"/>
                          </a:solidFill>
                          <a:effectLst/>
                          <a:latin typeface="Times New Roman" panose="02020603050405020304" pitchFamily="18" charset="0"/>
                          <a:cs typeface="Times New Roman" panose="02020603050405020304" pitchFamily="18" charset="0"/>
                        </a:rPr>
                        <a:t> </a:t>
                      </a:r>
                      <a:r>
                        <a:rPr lang="en-US" sz="2200" dirty="0" err="1" smtClean="0">
                          <a:solidFill>
                            <a:srgbClr val="FF0000"/>
                          </a:solidFill>
                          <a:effectLst/>
                          <a:latin typeface="Times New Roman" panose="02020603050405020304" pitchFamily="18" charset="0"/>
                          <a:cs typeface="Times New Roman" panose="02020603050405020304" pitchFamily="18" charset="0"/>
                        </a:rPr>
                        <a:t>về</a:t>
                      </a:r>
                      <a:r>
                        <a:rPr lang="en-US" sz="2200" dirty="0" smtClean="0">
                          <a:solidFill>
                            <a:srgbClr val="FF0000"/>
                          </a:solidFill>
                          <a:effectLst/>
                          <a:latin typeface="Times New Roman" panose="02020603050405020304" pitchFamily="18" charset="0"/>
                          <a:cs typeface="Times New Roman" panose="02020603050405020304" pitchFamily="18" charset="0"/>
                        </a:rPr>
                        <a:t> </a:t>
                      </a:r>
                      <a:r>
                        <a:rPr lang="en-US" sz="2200" dirty="0" err="1" smtClean="0">
                          <a:solidFill>
                            <a:srgbClr val="FF0000"/>
                          </a:solidFill>
                          <a:effectLst/>
                          <a:latin typeface="Times New Roman" panose="02020603050405020304" pitchFamily="18" charset="0"/>
                          <a:cs typeface="Times New Roman" panose="02020603050405020304" pitchFamily="18" charset="0"/>
                        </a:rPr>
                        <a:t>sự</a:t>
                      </a:r>
                      <a:r>
                        <a:rPr lang="en-US" sz="2200" dirty="0" smtClean="0">
                          <a:solidFill>
                            <a:srgbClr val="FF0000"/>
                          </a:solidFill>
                          <a:effectLst/>
                          <a:latin typeface="Times New Roman" panose="02020603050405020304" pitchFamily="18" charset="0"/>
                          <a:cs typeface="Times New Roman" panose="02020603050405020304" pitchFamily="18" charset="0"/>
                        </a:rPr>
                        <a:t> </a:t>
                      </a:r>
                      <a:r>
                        <a:rPr lang="en-US" sz="2200" dirty="0" err="1" smtClean="0">
                          <a:solidFill>
                            <a:srgbClr val="FF0000"/>
                          </a:solidFill>
                          <a:effectLst/>
                          <a:latin typeface="Times New Roman" panose="02020603050405020304" pitchFamily="18" charset="0"/>
                          <a:cs typeface="Times New Roman" panose="02020603050405020304" pitchFamily="18" charset="0"/>
                        </a:rPr>
                        <a:t>việc</a:t>
                      </a:r>
                      <a:r>
                        <a:rPr lang="en-US" sz="2200" dirty="0" smtClean="0">
                          <a:solidFill>
                            <a:srgbClr val="FF0000"/>
                          </a:solidFill>
                          <a:effectLst/>
                          <a:latin typeface="Times New Roman" panose="02020603050405020304" pitchFamily="18" charset="0"/>
                          <a:cs typeface="Times New Roman" panose="02020603050405020304" pitchFamily="18" charset="0"/>
                        </a:rPr>
                        <a:t> </a:t>
                      </a:r>
                      <a:r>
                        <a:rPr lang="en-US" sz="2200" dirty="0" err="1" smtClean="0">
                          <a:solidFill>
                            <a:srgbClr val="FF0000"/>
                          </a:solidFill>
                          <a:effectLst/>
                          <a:latin typeface="Times New Roman" panose="02020603050405020304" pitchFamily="18" charset="0"/>
                          <a:cs typeface="Times New Roman" panose="02020603050405020304" pitchFamily="18" charset="0"/>
                        </a:rPr>
                        <a:t>gì</a:t>
                      </a:r>
                      <a:r>
                        <a:rPr lang="en-US" sz="2200" dirty="0" smtClean="0">
                          <a:solidFill>
                            <a:srgbClr val="FF0000"/>
                          </a:solidFill>
                          <a:effectLst/>
                          <a:latin typeface="Times New Roman" panose="02020603050405020304" pitchFamily="18" charset="0"/>
                          <a:cs typeface="Times New Roman" panose="02020603050405020304" pitchFamily="18" charset="0"/>
                        </a:rPr>
                        <a:t>?</a:t>
                      </a:r>
                      <a:endParaRPr lang="vi-VN" sz="2200" dirty="0" smtClean="0">
                        <a:solidFill>
                          <a:srgbClr val="FF0000"/>
                        </a:solidFill>
                        <a:effectLst/>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vi-VN" sz="2200" dirty="0" smtClean="0">
                          <a:solidFill>
                            <a:schemeClr val="bg1">
                              <a:lumMod val="10000"/>
                            </a:schemeClr>
                          </a:solidFill>
                          <a:effectLst/>
                          <a:latin typeface="Times New Roman" panose="02020603050405020304" pitchFamily="18" charset="0"/>
                          <a:ea typeface="Times New Roman" panose="02020603050405020304" pitchFamily="18" charset="0"/>
                          <a:sym typeface="Wingdings" panose="05000000000000000000" pitchFamily="2" charset="2"/>
                        </a:rPr>
                        <a:t></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Kể</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về</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sự</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việc</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những</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người</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trên</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tàu</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chiến</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quan</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sát</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để</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tiếp</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cận</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smtClean="0">
                          <a:solidFill>
                            <a:schemeClr val="bg1">
                              <a:lumMod val="10000"/>
                            </a:schemeClr>
                          </a:solidFill>
                          <a:effectLst/>
                          <a:latin typeface="Times New Roman" panose="02020603050405020304" pitchFamily="18" charset="0"/>
                          <a:ea typeface="Times New Roman" panose="02020603050405020304" pitchFamily="18" charset="0"/>
                        </a:rPr>
                        <a:t>“con </a:t>
                      </a:r>
                      <a:r>
                        <a:rPr lang="en-US" sz="2200" b="1" dirty="0" err="1" smtClean="0">
                          <a:solidFill>
                            <a:schemeClr val="bg1">
                              <a:lumMod val="10000"/>
                            </a:schemeClr>
                          </a:solidFill>
                          <a:effectLst/>
                          <a:latin typeface="Times New Roman" panose="02020603050405020304" pitchFamily="18" charset="0"/>
                          <a:ea typeface="Times New Roman" panose="02020603050405020304" pitchFamily="18" charset="0"/>
                        </a:rPr>
                        <a:t>cá</a:t>
                      </a:r>
                      <a:r>
                        <a:rPr lang="en-US" sz="2200" b="1"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smtClean="0">
                          <a:solidFill>
                            <a:schemeClr val="bg1">
                              <a:lumMod val="10000"/>
                            </a:schemeClr>
                          </a:solidFill>
                          <a:effectLst/>
                          <a:latin typeface="Times New Roman" panose="02020603050405020304" pitchFamily="18" charset="0"/>
                          <a:ea typeface="Times New Roman" panose="02020603050405020304" pitchFamily="18" charset="0"/>
                        </a:rPr>
                        <a:t>thiết</a:t>
                      </a:r>
                      <a:r>
                        <a:rPr lang="en-US" sz="2200" b="1"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smtClean="0">
                          <a:solidFill>
                            <a:schemeClr val="bg1">
                              <a:lumMod val="10000"/>
                            </a:schemeClr>
                          </a:solidFill>
                          <a:effectLst/>
                          <a:latin typeface="Times New Roman" panose="02020603050405020304" pitchFamily="18" charset="0"/>
                          <a:ea typeface="Times New Roman" panose="02020603050405020304" pitchFamily="18" charset="0"/>
                        </a:rPr>
                        <a:t>kình</a:t>
                      </a:r>
                      <a:r>
                        <a:rPr lang="en-US" sz="2200" b="1" dirty="0" smtClean="0">
                          <a:solidFill>
                            <a:schemeClr val="bg1">
                              <a:lumMod val="10000"/>
                            </a:schemeClr>
                          </a:solidFill>
                          <a:effectLst/>
                          <a:latin typeface="Times New Roman" panose="02020603050405020304" pitchFamily="18" charset="0"/>
                          <a:ea typeface="Times New Roman" panose="02020603050405020304" pitchFamily="18" charset="0"/>
                        </a:rPr>
                        <a:t>”</a:t>
                      </a:r>
                      <a:endParaRPr lang="en-US" sz="2200" b="1" dirty="0" smtClean="0">
                        <a:solidFill>
                          <a:schemeClr val="bg1">
                            <a:lumMod val="10000"/>
                          </a:schemeClr>
                        </a:solidFill>
                        <a:effectLst/>
                        <a:latin typeface="Times New Roman" panose="02020603050405020304" pitchFamily="18" charset="0"/>
                        <a:ea typeface="Times New Roman" panose="02020603050405020304" pitchFamily="18" charset="0"/>
                      </a:endParaRPr>
                    </a:p>
                  </a:txBody>
                  <a:tcPr marL="51435" marR="51435" marT="0" marB="0">
                    <a:solidFill>
                      <a:schemeClr val="accent4"/>
                    </a:solidFill>
                  </a:tcPr>
                </a:tc>
              </a:tr>
              <a:tr h="809272">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2</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Sự việc đó diễn ra trong thời gian bao lâu? </a:t>
                      </a:r>
                      <a:endParaRPr lang="vi-VN" sz="2200" dirty="0" smtClean="0">
                        <a:solidFill>
                          <a:srgbClr val="FF0000"/>
                        </a:solidFill>
                        <a:effectLst/>
                        <a:latin typeface="Times New Roman" panose="02020603050405020304" pitchFamily="18" charset="0"/>
                        <a:cs typeface="Times New Roman" panose="02020603050405020304" pitchFamily="18" charset="0"/>
                      </a:endParaRPr>
                    </a:p>
                    <a:p>
                      <a:pPr algn="just">
                        <a:spcAft>
                          <a:spcPts val="0"/>
                        </a:spcAft>
                      </a:pPr>
                      <a:r>
                        <a:rPr lang="vi-VN" sz="2200" dirty="0" smtClean="0">
                          <a:solidFill>
                            <a:schemeClr val="bg1">
                              <a:lumMod val="10000"/>
                            </a:schemeClr>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Sự</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việc</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đó</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diễn</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ra</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trong</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thời</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gian</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1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tiếng</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đồng</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hồ</a:t>
                      </a:r>
                      <a:endParaRPr lang="en-US" sz="2200" dirty="0">
                        <a:solidFill>
                          <a:schemeClr val="bg1">
                            <a:lumMod val="10000"/>
                          </a:schemeClr>
                        </a:solidFill>
                        <a:effectLst/>
                        <a:latin typeface="Times New Roman" panose="02020603050405020304" pitchFamily="18" charset="0"/>
                        <a:cs typeface="Times New Roman" panose="02020603050405020304" pitchFamily="18" charset="0"/>
                      </a:endParaRPr>
                    </a:p>
                  </a:txBody>
                  <a:tcPr marL="51435" marR="51435" marT="0" marB="0">
                    <a:solidFill>
                      <a:schemeClr val="accent4"/>
                    </a:solidFill>
                  </a:tcPr>
                </a:tc>
              </a:tr>
              <a:tr h="809272">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3</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Sự việc được sắp xếp theo trật tự như thế </a:t>
                      </a:r>
                      <a:r>
                        <a:rPr lang="en-US" sz="2200" dirty="0" err="1">
                          <a:solidFill>
                            <a:srgbClr val="FF0000"/>
                          </a:solidFill>
                          <a:effectLst/>
                          <a:latin typeface="Times New Roman" panose="02020603050405020304" pitchFamily="18" charset="0"/>
                          <a:cs typeface="Times New Roman" panose="02020603050405020304" pitchFamily="18" charset="0"/>
                        </a:rPr>
                        <a:t>nào</a:t>
                      </a:r>
                      <a:r>
                        <a:rPr lang="en-US" sz="2200" dirty="0" smtClean="0">
                          <a:solidFill>
                            <a:srgbClr val="FF0000"/>
                          </a:solidFill>
                          <a:effectLst/>
                          <a:latin typeface="Times New Roman" panose="02020603050405020304" pitchFamily="18" charset="0"/>
                          <a:cs typeface="Times New Roman" panose="02020603050405020304" pitchFamily="18" charset="0"/>
                        </a:rPr>
                        <a:t>?</a:t>
                      </a:r>
                      <a:endParaRPr lang="vi-VN" sz="2200" dirty="0" smtClean="0">
                        <a:solidFill>
                          <a:srgbClr val="FF0000"/>
                        </a:solidFill>
                        <a:effectLst/>
                        <a:latin typeface="Times New Roman" panose="02020603050405020304" pitchFamily="18" charset="0"/>
                        <a:cs typeface="Times New Roman" panose="02020603050405020304" pitchFamily="18" charset="0"/>
                      </a:endParaRPr>
                    </a:p>
                    <a:p>
                      <a:pPr marL="342900" indent="-342900" algn="just">
                        <a:spcAft>
                          <a:spcPts val="0"/>
                        </a:spcAft>
                        <a:buFont typeface="Wingdings" panose="05000000000000000000" pitchFamily="2" charset="2"/>
                        <a:buChar char="à"/>
                      </a:pP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Sự</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việc</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sắp</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xếp</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theo</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trật</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tự</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tuyến</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tính (thời gian)</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vi-VN" sz="2200" b="1" dirty="0" smtClean="0">
                          <a:solidFill>
                            <a:schemeClr val="bg1">
                              <a:lumMod val="10000"/>
                            </a:schemeClr>
                          </a:solidFill>
                          <a:effectLst/>
                          <a:latin typeface="Times New Roman" panose="02020603050405020304" pitchFamily="18" charset="0"/>
                          <a:ea typeface="Times New Roman" panose="02020603050405020304" pitchFamily="18" charset="0"/>
                        </a:rPr>
                        <a:t>6</a:t>
                      </a:r>
                      <a:r>
                        <a:rPr lang="en-US" sz="2200" b="1"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smtClean="0">
                          <a:solidFill>
                            <a:schemeClr val="bg1">
                              <a:lumMod val="10000"/>
                            </a:schemeClr>
                          </a:solidFill>
                          <a:effectLst/>
                          <a:latin typeface="Times New Roman" panose="02020603050405020304" pitchFamily="18" charset="0"/>
                          <a:ea typeface="Times New Roman" panose="02020603050405020304" pitchFamily="18" charset="0"/>
                        </a:rPr>
                        <a:t>giờ</a:t>
                      </a:r>
                      <a:r>
                        <a:rPr lang="en-US" sz="2200" b="1"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đến</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vi-VN" sz="2200" b="1" dirty="0" smtClean="0">
                          <a:solidFill>
                            <a:schemeClr val="bg1">
                              <a:lumMod val="10000"/>
                            </a:schemeClr>
                          </a:solidFill>
                          <a:effectLst/>
                          <a:latin typeface="Times New Roman" panose="02020603050405020304" pitchFamily="18" charset="0"/>
                          <a:ea typeface="Times New Roman" panose="02020603050405020304" pitchFamily="18" charset="0"/>
                        </a:rPr>
                        <a:t>7</a:t>
                      </a:r>
                      <a:r>
                        <a:rPr lang="en-US" sz="2200" b="1"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smtClean="0">
                          <a:solidFill>
                            <a:schemeClr val="bg1">
                              <a:lumMod val="10000"/>
                            </a:schemeClr>
                          </a:solidFill>
                          <a:effectLst/>
                          <a:latin typeface="Times New Roman" panose="02020603050405020304" pitchFamily="18" charset="0"/>
                          <a:ea typeface="Times New Roman" panose="02020603050405020304" pitchFamily="18" charset="0"/>
                        </a:rPr>
                        <a:t>giờ</a:t>
                      </a:r>
                      <a:r>
                        <a:rPr lang="en-US" sz="2200" b="1"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smtClean="0">
                          <a:solidFill>
                            <a:schemeClr val="bg1">
                              <a:lumMod val="10000"/>
                            </a:schemeClr>
                          </a:solidFill>
                          <a:effectLst/>
                          <a:latin typeface="Times New Roman" panose="02020603050405020304" pitchFamily="18" charset="0"/>
                          <a:ea typeface="Times New Roman" panose="02020603050405020304" pitchFamily="18" charset="0"/>
                        </a:rPr>
                        <a:t>sáng</a:t>
                      </a:r>
                      <a:endParaRPr lang="en-US" sz="2200" dirty="0">
                        <a:solidFill>
                          <a:schemeClr val="bg1">
                            <a:lumMod val="10000"/>
                          </a:schemeClr>
                        </a:solidFill>
                        <a:effectLst/>
                        <a:latin typeface="Times New Roman" panose="02020603050405020304" pitchFamily="18" charset="0"/>
                        <a:cs typeface="Times New Roman" panose="02020603050405020304" pitchFamily="18" charset="0"/>
                      </a:endParaRPr>
                    </a:p>
                  </a:txBody>
                  <a:tcPr marL="51435" marR="51435" marT="0" marB="0">
                    <a:solidFill>
                      <a:schemeClr val="accent4"/>
                    </a:solidFill>
                  </a:tcPr>
                </a:tc>
              </a:tr>
              <a:tr h="1206316">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4</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Em thử đảo vị trí của các câu và nêu ý kiến nhận xét của </a:t>
                      </a:r>
                      <a:r>
                        <a:rPr lang="en-US" sz="2200" dirty="0" err="1">
                          <a:solidFill>
                            <a:srgbClr val="FF0000"/>
                          </a:solidFill>
                          <a:effectLst/>
                          <a:latin typeface="Times New Roman" panose="02020603050405020304" pitchFamily="18" charset="0"/>
                          <a:cs typeface="Times New Roman" panose="02020603050405020304" pitchFamily="18" charset="0"/>
                        </a:rPr>
                        <a:t>mình</a:t>
                      </a:r>
                      <a:r>
                        <a:rPr lang="en-US" sz="2200" dirty="0" smtClean="0">
                          <a:solidFill>
                            <a:srgbClr val="FF0000"/>
                          </a:solidFill>
                          <a:effectLst/>
                          <a:latin typeface="Times New Roman" panose="02020603050405020304" pitchFamily="18" charset="0"/>
                          <a:cs typeface="Times New Roman" panose="02020603050405020304" pitchFamily="18" charset="0"/>
                        </a:rPr>
                        <a:t>.</a:t>
                      </a:r>
                      <a:endParaRPr lang="vi-VN" sz="2200" dirty="0" smtClean="0">
                        <a:solidFill>
                          <a:srgbClr val="FF0000"/>
                        </a:solidFill>
                        <a:effectLst/>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vi-VN" sz="2200" dirty="0" smtClean="0">
                          <a:solidFill>
                            <a:schemeClr val="bg1">
                              <a:lumMod val="10000"/>
                            </a:schemeClr>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Nếu</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đảo</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vị</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trí</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giữa</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các</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câu</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thì</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đoạn</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smtClean="0">
                          <a:solidFill>
                            <a:schemeClr val="bg1">
                              <a:lumMod val="10000"/>
                            </a:schemeClr>
                          </a:solidFill>
                          <a:effectLst/>
                          <a:latin typeface="Times New Roman" panose="02020603050405020304" pitchFamily="18" charset="0"/>
                          <a:ea typeface="Times New Roman" panose="02020603050405020304" pitchFamily="18" charset="0"/>
                        </a:rPr>
                        <a:t>văn</a:t>
                      </a:r>
                      <a:r>
                        <a:rPr lang="en-US" sz="2200"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smtClean="0">
                          <a:solidFill>
                            <a:schemeClr val="bg1">
                              <a:lumMod val="10000"/>
                            </a:schemeClr>
                          </a:solidFill>
                          <a:effectLst/>
                          <a:latin typeface="Times New Roman" panose="02020603050405020304" pitchFamily="18" charset="0"/>
                          <a:ea typeface="Times New Roman" panose="02020603050405020304" pitchFamily="18" charset="0"/>
                        </a:rPr>
                        <a:t>thiếu</a:t>
                      </a:r>
                      <a:r>
                        <a:rPr lang="en-US" sz="2200" b="1"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smtClean="0">
                          <a:solidFill>
                            <a:schemeClr val="bg1">
                              <a:lumMod val="10000"/>
                            </a:schemeClr>
                          </a:solidFill>
                          <a:effectLst/>
                          <a:latin typeface="Times New Roman" panose="02020603050405020304" pitchFamily="18" charset="0"/>
                          <a:ea typeface="Times New Roman" panose="02020603050405020304" pitchFamily="18" charset="0"/>
                        </a:rPr>
                        <a:t>mạch</a:t>
                      </a:r>
                      <a:r>
                        <a:rPr lang="en-US" sz="2200" b="1"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smtClean="0">
                          <a:solidFill>
                            <a:schemeClr val="bg1">
                              <a:lumMod val="10000"/>
                            </a:schemeClr>
                          </a:solidFill>
                          <a:effectLst/>
                          <a:latin typeface="Times New Roman" panose="02020603050405020304" pitchFamily="18" charset="0"/>
                          <a:ea typeface="Times New Roman" panose="02020603050405020304" pitchFamily="18" charset="0"/>
                        </a:rPr>
                        <a:t>lạc</a:t>
                      </a:r>
                      <a:r>
                        <a:rPr lang="en-US" sz="2200" b="1"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smtClean="0">
                          <a:solidFill>
                            <a:schemeClr val="bg1">
                              <a:lumMod val="10000"/>
                            </a:schemeClr>
                          </a:solidFill>
                          <a:effectLst/>
                          <a:latin typeface="Times New Roman" panose="02020603050405020304" pitchFamily="18" charset="0"/>
                          <a:ea typeface="Times New Roman" panose="02020603050405020304" pitchFamily="18" charset="0"/>
                        </a:rPr>
                        <a:t>và</a:t>
                      </a:r>
                      <a:r>
                        <a:rPr lang="en-US" sz="2200" b="1"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smtClean="0">
                          <a:solidFill>
                            <a:schemeClr val="bg1">
                              <a:lumMod val="10000"/>
                            </a:schemeClr>
                          </a:solidFill>
                          <a:effectLst/>
                          <a:latin typeface="Times New Roman" panose="02020603050405020304" pitchFamily="18" charset="0"/>
                          <a:ea typeface="Times New Roman" panose="02020603050405020304" pitchFamily="18" charset="0"/>
                        </a:rPr>
                        <a:t>khó</a:t>
                      </a:r>
                      <a:r>
                        <a:rPr lang="en-US" sz="2200" b="1" dirty="0" smtClean="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smtClean="0">
                          <a:solidFill>
                            <a:schemeClr val="bg1">
                              <a:lumMod val="10000"/>
                            </a:schemeClr>
                          </a:solidFill>
                          <a:effectLst/>
                          <a:latin typeface="Times New Roman" panose="02020603050405020304" pitchFamily="18" charset="0"/>
                          <a:ea typeface="Times New Roman" panose="02020603050405020304" pitchFamily="18" charset="0"/>
                        </a:rPr>
                        <a:t>hiểu</a:t>
                      </a:r>
                      <a:endParaRPr lang="en-US" sz="2200" b="1" dirty="0" smtClean="0">
                        <a:solidFill>
                          <a:schemeClr val="bg1">
                            <a:lumMod val="10000"/>
                          </a:schemeClr>
                        </a:solidFill>
                        <a:effectLst/>
                        <a:latin typeface="Times New Roman" panose="02020603050405020304" pitchFamily="18" charset="0"/>
                        <a:ea typeface="Times New Roman" panose="02020603050405020304" pitchFamily="18" charset="0"/>
                      </a:endParaRPr>
                    </a:p>
                  </a:txBody>
                  <a:tcPr marL="51435" marR="51435" marT="0" marB="0">
                    <a:solidFill>
                      <a:schemeClr val="accent4"/>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6"/>
        <p:cNvGrpSpPr/>
        <p:nvPr/>
      </p:nvGrpSpPr>
      <p:grpSpPr>
        <a:xfrm>
          <a:off x="0" y="0"/>
          <a:ext cx="0" cy="0"/>
          <a:chOff x="0" y="0"/>
          <a:chExt cx="0" cy="0"/>
        </a:xfrm>
      </p:grpSpPr>
      <p:grpSp>
        <p:nvGrpSpPr>
          <p:cNvPr id="7" name="Google Shape;2624;p65"/>
          <p:cNvGrpSpPr/>
          <p:nvPr/>
        </p:nvGrpSpPr>
        <p:grpSpPr>
          <a:xfrm>
            <a:off x="818707" y="1091507"/>
            <a:ext cx="7241531" cy="3956300"/>
            <a:chOff x="4691650" y="1568200"/>
            <a:chExt cx="3209100" cy="2443550"/>
          </a:xfrm>
        </p:grpSpPr>
        <p:sp>
          <p:nvSpPr>
            <p:cNvPr id="8" name="Google Shape;2625;p65"/>
            <p:cNvSpPr/>
            <p:nvPr/>
          </p:nvSpPr>
          <p:spPr>
            <a:xfrm>
              <a:off x="4691650" y="1568200"/>
              <a:ext cx="3209100" cy="2006700"/>
            </a:xfrm>
            <a:prstGeom prst="roundRect">
              <a:avLst>
                <a:gd name="adj" fmla="val 6200"/>
              </a:avLst>
            </a:prstGeom>
            <a:solidFill>
              <a:schemeClr val="lt1"/>
            </a:solidFill>
            <a:ln>
              <a:noFill/>
            </a:ln>
          </p:spPr>
          <p:txBody>
            <a:bodyPr spcFirstLastPara="1" wrap="square" lIns="91425" tIns="91425" rIns="91425" bIns="91425" anchor="ctr" anchorCtr="0">
              <a:noAutofit/>
            </a:bodyPr>
            <a:lstStyle/>
            <a:p/>
          </p:txBody>
        </p:sp>
        <p:sp>
          <p:nvSpPr>
            <p:cNvPr id="9" name="Google Shape;2626;p65"/>
            <p:cNvSpPr/>
            <p:nvPr/>
          </p:nvSpPr>
          <p:spPr>
            <a:xfrm>
              <a:off x="6002800" y="3435200"/>
              <a:ext cx="586800" cy="490500"/>
            </a:xfrm>
            <a:prstGeom prst="rect">
              <a:avLst/>
            </a:prstGeom>
            <a:solidFill>
              <a:schemeClr val="lt1"/>
            </a:solidFill>
            <a:ln>
              <a:noFill/>
            </a:ln>
          </p:spPr>
          <p:txBody>
            <a:bodyPr spcFirstLastPara="1" wrap="square" lIns="91425" tIns="91425" rIns="91425" bIns="91425" anchor="ctr" anchorCtr="0">
              <a:noAutofit/>
            </a:bodyPr>
            <a:lstStyle/>
            <a:p/>
          </p:txBody>
        </p:sp>
        <p:sp>
          <p:nvSpPr>
            <p:cNvPr id="10" name="Google Shape;2627;p65"/>
            <p:cNvSpPr/>
            <p:nvPr/>
          </p:nvSpPr>
          <p:spPr>
            <a:xfrm>
              <a:off x="5607250" y="3837750"/>
              <a:ext cx="1377900" cy="17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p:txBody>
        </p:sp>
        <p:sp>
          <p:nvSpPr>
            <p:cNvPr id="11" name="Google Shape;2628;p65"/>
            <p:cNvSpPr/>
            <p:nvPr/>
          </p:nvSpPr>
          <p:spPr>
            <a:xfrm>
              <a:off x="6226600" y="3409448"/>
              <a:ext cx="139200" cy="139200"/>
            </a:xfrm>
            <a:prstGeom prst="ellipse">
              <a:avLst/>
            </a:prstGeom>
            <a:solidFill>
              <a:schemeClr val="accent3"/>
            </a:solidFill>
            <a:ln>
              <a:noFill/>
            </a:ln>
          </p:spPr>
          <p:txBody>
            <a:bodyPr spcFirstLastPara="1" wrap="square" lIns="91425" tIns="91425" rIns="91425" bIns="91425" anchor="ctr" anchorCtr="0">
              <a:noAutofit/>
            </a:bodyPr>
            <a:lstStyle/>
            <a:p/>
          </p:txBody>
        </p:sp>
      </p:grpSp>
      <p:sp>
        <p:nvSpPr>
          <p:cNvPr id="12" name="Rectangle 11"/>
          <p:cNvSpPr/>
          <p:nvPr/>
        </p:nvSpPr>
        <p:spPr>
          <a:xfrm>
            <a:off x="951993" y="1168829"/>
            <a:ext cx="6974958" cy="3231654"/>
          </a:xfrm>
          <a:prstGeom prst="rect">
            <a:avLst/>
          </a:prstGeom>
        </p:spPr>
        <p:txBody>
          <a:bodyPr wrap="square">
            <a:spAutoFit/>
          </a:bodyPr>
          <a:lstStyle/>
          <a:p>
            <a:pPr algn="just"/>
            <a:r>
              <a:rPr lang="vi-VN" sz="2400" b="1" i="1" dirty="0" smtClean="0">
                <a:latin typeface="+mj-lt"/>
                <a:ea typeface="Cambria" panose="02040503050406030204"/>
                <a:cs typeface="Cambria" panose="02040503050406030204"/>
                <a:sym typeface="Cambria" panose="02040503050406030204"/>
              </a:rPr>
              <a:t>Chỉ ra các phương tiện liên kết </a:t>
            </a:r>
            <a:r>
              <a:rPr lang="vi-VN" sz="2400" b="1" i="1" dirty="0" smtClean="0">
                <a:latin typeface="+mj-lt"/>
                <a:ea typeface="Cambria" panose="02040503050406030204"/>
                <a:cs typeface="Cambria" panose="02040503050406030204"/>
                <a:sym typeface="Wingdings" panose="05000000000000000000" pitchFamily="2" charset="2"/>
              </a:rPr>
              <a:t> nêu chức năng:</a:t>
            </a:r>
            <a:endParaRPr lang="vi-VN" sz="2400" b="1" i="1" dirty="0" smtClean="0">
              <a:latin typeface="+mj-lt"/>
              <a:ea typeface="Cambria" panose="02040503050406030204"/>
              <a:cs typeface="Cambria" panose="02040503050406030204"/>
              <a:sym typeface="Cambria" panose="02040503050406030204"/>
            </a:endParaRPr>
          </a:p>
          <a:p>
            <a:pPr indent="342900" algn="just">
              <a:buClrTx/>
            </a:pP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tàu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chiến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hải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l</a:t>
            </a:r>
            <a:r>
              <a:rPr lang="vi-VN"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í</a:t>
            </a:r>
            <a:r>
              <a:rPr lang="en-US" sz="2000" kern="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rưỡi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vệt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dài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màu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đen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nổi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lên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khỏi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mặt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độ</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mét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Đuôi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quẫy</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mạnh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làm</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biển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sủi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bọt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Chưa</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ai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thấy</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đuôi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quẫy</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sóng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mạnh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000" kern="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như vậy</a:t>
            </a:r>
            <a:r>
              <a:rPr lang="en-US" sz="2000" kern="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bao</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giờ</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Con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lượn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hình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vòng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cung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lại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phía</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sau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vệt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sáng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lấp</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lánh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tàu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lại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gần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bắt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ngắm</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a:t>
            </a:r>
            <a:r>
              <a:rPr lang="vi-VN"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ĩ</a:t>
            </a:r>
            <a:r>
              <a:rPr lang="en-US" sz="2000" kern="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Báo</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cáo</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tàu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Hen-</a:t>
            </a:r>
            <a:r>
              <a:rPr lang="en-US" sz="2000" kern="12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vê</a:t>
            </a:r>
            <a:r>
              <a:rPr lang="en-US" sz="2000" kern="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vi-VN" sz="2000" kern="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a:t>
            </a:r>
            <a:r>
              <a:rPr lang="en-US" sz="2000" kern="12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i</a:t>
            </a:r>
            <a:r>
              <a:rPr lang="en-US" sz="2000" kern="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Sa</a:t>
            </a:r>
            <a:r>
              <a:rPr lang="vi-VN" sz="2000" kern="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a:t>
            </a:r>
            <a:r>
              <a:rPr lang="en-US" sz="2000" kern="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a:t>
            </a:r>
            <a:r>
              <a:rPr lang="vi-VN" sz="2000" kern="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ông</a:t>
            </a:r>
            <a:r>
              <a:rPr lang="en-US" sz="2000" kern="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hơi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cường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kích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thước</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Theo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con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dài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quá</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tám</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mươi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mét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ngang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hơi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khó</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xác</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cảm</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tưởng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rằng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lạ</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lùng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ba</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chiều</a:t>
            </a:r>
            <a:endParaRPr lang="en-US" sz="20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Box 3"/>
          <p:cNvSpPr txBox="1"/>
          <p:nvPr/>
        </p:nvSpPr>
        <p:spPr>
          <a:xfrm>
            <a:off x="749935" y="747395"/>
            <a:ext cx="3044190" cy="460375"/>
          </a:xfrm>
          <a:prstGeom prst="rect">
            <a:avLst/>
          </a:prstGeom>
          <a:noFill/>
        </p:spPr>
        <p:txBody>
          <a:bodyPr wrap="none" rtlCol="0">
            <a:spAutoFit/>
          </a:bodyPr>
          <a:p>
            <a:r>
              <a:rPr lang="en-US" sz="2400" b="1">
                <a:latin typeface="Times New Roman" panose="02020603050405020304" pitchFamily="18" charset="0"/>
                <a:cs typeface="Times New Roman" panose="02020603050405020304" pitchFamily="18" charset="0"/>
              </a:rPr>
              <a:t>4. Bài tập 2 (SGK/ 34)</a:t>
            </a:r>
            <a:endParaRPr lang="en-US" sz="24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6"/>
        <p:cNvGrpSpPr/>
        <p:nvPr/>
      </p:nvGrpSpPr>
      <p:grpSpPr>
        <a:xfrm>
          <a:off x="0" y="0"/>
          <a:ext cx="0" cy="0"/>
          <a:chOff x="0" y="0"/>
          <a:chExt cx="0" cy="0"/>
        </a:xfrm>
      </p:grpSpPr>
      <p:sp>
        <p:nvSpPr>
          <p:cNvPr id="13" name="Google Shape;228;p12"/>
          <p:cNvSpPr/>
          <p:nvPr/>
        </p:nvSpPr>
        <p:spPr>
          <a:xfrm>
            <a:off x="232940" y="351169"/>
            <a:ext cx="3216608" cy="3226950"/>
          </a:xfrm>
          <a:prstGeom prst="horizontalScroll">
            <a:avLst>
              <a:gd name="adj" fmla="val 12500"/>
            </a:avLst>
          </a:prstGeom>
          <a:solidFill>
            <a:schemeClr val="accent4"/>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2100">
              <a:latin typeface="Times New Roman" panose="02020603050405020304" pitchFamily="18" charset="0"/>
              <a:ea typeface="Cambria" panose="02040503050406030204"/>
              <a:cs typeface="Times New Roman" panose="02020603050405020304" pitchFamily="18" charset="0"/>
              <a:sym typeface="Cambria" panose="02040503050406030204"/>
            </a:endParaRPr>
          </a:p>
        </p:txBody>
      </p:sp>
      <p:sp>
        <p:nvSpPr>
          <p:cNvPr id="14" name="Google Shape;229;p12"/>
          <p:cNvSpPr/>
          <p:nvPr/>
        </p:nvSpPr>
        <p:spPr>
          <a:xfrm>
            <a:off x="510405" y="798940"/>
            <a:ext cx="2805854" cy="2285211"/>
          </a:xfrm>
          <a:prstGeom prst="rect">
            <a:avLst/>
          </a:prstGeom>
          <a:noFill/>
          <a:ln>
            <a:noFill/>
          </a:ln>
        </p:spPr>
        <p:txBody>
          <a:bodyPr spcFirstLastPara="1" wrap="square" lIns="68569" tIns="34275" rIns="68569" bIns="34275" anchor="t" anchorCtr="0">
            <a:spAutoFit/>
          </a:bodyPr>
          <a:lstStyle/>
          <a:p>
            <a:pPr algn="ctr"/>
            <a:r>
              <a:rPr lang="en-US" sz="1800" i="1">
                <a:latin typeface="Times New Roman" panose="02020603050405020304" pitchFamily="18" charset="0"/>
                <a:ea typeface="Cambria" panose="02040503050406030204"/>
                <a:cs typeface="Times New Roman" panose="02020603050405020304" pitchFamily="18" charset="0"/>
                <a:sym typeface="Cambria" panose="02040503050406030204"/>
              </a:rPr>
              <a:t>Từ ngữ thay thế (nó trong câu văn thứ hai thay cho “vật dài màu đen” trong câu thứ nhất.</a:t>
            </a:r>
            <a:endParaRPr sz="1050">
              <a:latin typeface="Times New Roman" panose="02020603050405020304" pitchFamily="18" charset="0"/>
              <a:cs typeface="Times New Roman" panose="02020603050405020304" pitchFamily="18" charset="0"/>
            </a:endParaRPr>
          </a:p>
          <a:p>
            <a:pPr algn="ctr"/>
            <a:r>
              <a:rPr lang="en-US" sz="1800" i="1">
                <a:latin typeface="Times New Roman" panose="02020603050405020304" pitchFamily="18" charset="0"/>
                <a:ea typeface="Cambria" panose="02040503050406030204"/>
                <a:cs typeface="Times New Roman" panose="02020603050405020304" pitchFamily="18" charset="0"/>
                <a:sym typeface="Cambria" panose="02040503050406030204"/>
              </a:rPr>
              <a:t>“Nó” trong câu văn thứ bảy và thứ chin thay cho “con cá” trong câu văn thứ sáu và thứ tám.</a:t>
            </a:r>
            <a:endParaRPr sz="1050">
              <a:latin typeface="Times New Roman" panose="02020603050405020304" pitchFamily="18" charset="0"/>
              <a:cs typeface="Times New Roman" panose="02020603050405020304" pitchFamily="18" charset="0"/>
            </a:endParaRPr>
          </a:p>
        </p:txBody>
      </p:sp>
      <p:sp>
        <p:nvSpPr>
          <p:cNvPr id="15" name="Google Shape;230;p12"/>
          <p:cNvSpPr/>
          <p:nvPr/>
        </p:nvSpPr>
        <p:spPr>
          <a:xfrm>
            <a:off x="3628971" y="244747"/>
            <a:ext cx="2496869" cy="3153515"/>
          </a:xfrm>
          <a:prstGeom prst="horizontalScroll">
            <a:avLst>
              <a:gd name="adj" fmla="val 12500"/>
            </a:avLst>
          </a:prstGeom>
          <a:solidFill>
            <a:schemeClr val="accent4"/>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2100">
              <a:latin typeface="Times New Roman" panose="02020603050405020304" pitchFamily="18" charset="0"/>
              <a:ea typeface="Cambria" panose="02040503050406030204"/>
              <a:cs typeface="Times New Roman" panose="02020603050405020304" pitchFamily="18" charset="0"/>
              <a:sym typeface="Cambria" panose="02040503050406030204"/>
            </a:endParaRPr>
          </a:p>
        </p:txBody>
      </p:sp>
      <p:sp>
        <p:nvSpPr>
          <p:cNvPr id="16" name="Google Shape;231;p12"/>
          <p:cNvSpPr/>
          <p:nvPr/>
        </p:nvSpPr>
        <p:spPr>
          <a:xfrm>
            <a:off x="3853603" y="797163"/>
            <a:ext cx="2047604" cy="2223655"/>
          </a:xfrm>
          <a:prstGeom prst="rect">
            <a:avLst/>
          </a:prstGeom>
          <a:noFill/>
          <a:ln>
            <a:noFill/>
          </a:ln>
        </p:spPr>
        <p:txBody>
          <a:bodyPr spcFirstLastPara="1" wrap="square" lIns="68569" tIns="34275" rIns="68569" bIns="34275" anchor="t" anchorCtr="0">
            <a:spAutoFit/>
          </a:bodyPr>
          <a:lstStyle/>
          <a:p>
            <a:pPr algn="ctr"/>
            <a:r>
              <a:rPr lang="en-US" sz="2000" i="1">
                <a:latin typeface="Times New Roman" panose="02020603050405020304" pitchFamily="18" charset="0"/>
                <a:ea typeface="Cambria" panose="02040503050406030204"/>
                <a:cs typeface="Times New Roman" panose="02020603050405020304" pitchFamily="18" charset="0"/>
                <a:sym typeface="Cambria" panose="02040503050406030204"/>
              </a:rPr>
              <a:t>Từ ngữ đồng nghĩa trong ngữ cảnh “chiếc tàu” trong câu văn thứ năm thay cho “tàu chiến” trong câu văn thứ nhất.</a:t>
            </a:r>
            <a:endParaRPr sz="2000">
              <a:latin typeface="Times New Roman" panose="02020603050405020304" pitchFamily="18" charset="0"/>
              <a:ea typeface="Cambria" panose="02040503050406030204"/>
              <a:cs typeface="Times New Roman" panose="02020603050405020304" pitchFamily="18" charset="0"/>
              <a:sym typeface="Cambria" panose="02040503050406030204"/>
            </a:endParaRPr>
          </a:p>
        </p:txBody>
      </p:sp>
      <p:sp>
        <p:nvSpPr>
          <p:cNvPr id="17" name="Google Shape;232;p12"/>
          <p:cNvSpPr/>
          <p:nvPr/>
        </p:nvSpPr>
        <p:spPr>
          <a:xfrm rot="-5655970">
            <a:off x="480907" y="4143187"/>
            <a:ext cx="450668" cy="391886"/>
          </a:xfrm>
          <a:prstGeom prst="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rgbClr val="FFFFFF"/>
              </a:solidFill>
              <a:latin typeface="Times New Roman" panose="02020603050405020304" pitchFamily="18" charset="0"/>
              <a:ea typeface="Cambria" panose="02040503050406030204"/>
              <a:cs typeface="Times New Roman" panose="02020603050405020304" pitchFamily="18" charset="0"/>
              <a:sym typeface="Cambria" panose="02040503050406030204"/>
            </a:endParaRPr>
          </a:p>
        </p:txBody>
      </p:sp>
      <p:sp>
        <p:nvSpPr>
          <p:cNvPr id="18" name="Google Shape;234;p12"/>
          <p:cNvSpPr/>
          <p:nvPr/>
        </p:nvSpPr>
        <p:spPr>
          <a:xfrm>
            <a:off x="6450548" y="149416"/>
            <a:ext cx="2496869" cy="3153515"/>
          </a:xfrm>
          <a:prstGeom prst="horizontalScroll">
            <a:avLst>
              <a:gd name="adj" fmla="val 12500"/>
            </a:avLst>
          </a:prstGeom>
          <a:solidFill>
            <a:schemeClr val="accent4"/>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2100">
              <a:latin typeface="Times New Roman" panose="02020603050405020304" pitchFamily="18" charset="0"/>
              <a:ea typeface="Cambria" panose="02040503050406030204"/>
              <a:cs typeface="Times New Roman" panose="02020603050405020304" pitchFamily="18" charset="0"/>
              <a:sym typeface="Cambria" panose="02040503050406030204"/>
            </a:endParaRPr>
          </a:p>
        </p:txBody>
      </p:sp>
      <p:sp>
        <p:nvSpPr>
          <p:cNvPr id="19" name="Google Shape;235;p12"/>
          <p:cNvSpPr/>
          <p:nvPr/>
        </p:nvSpPr>
        <p:spPr>
          <a:xfrm>
            <a:off x="6688627" y="779851"/>
            <a:ext cx="2047604" cy="1915879"/>
          </a:xfrm>
          <a:prstGeom prst="rect">
            <a:avLst/>
          </a:prstGeom>
          <a:noFill/>
          <a:ln>
            <a:noFill/>
          </a:ln>
        </p:spPr>
        <p:txBody>
          <a:bodyPr spcFirstLastPara="1" wrap="square" lIns="68569" tIns="34275" rIns="68569" bIns="34275" anchor="t" anchorCtr="0">
            <a:spAutoFit/>
          </a:bodyPr>
          <a:lstStyle/>
          <a:p>
            <a:pPr algn="ctr"/>
            <a:r>
              <a:rPr lang="en-US" sz="2000" i="1">
                <a:latin typeface="Times New Roman" panose="02020603050405020304" pitchFamily="18" charset="0"/>
                <a:ea typeface="Cambria" panose="02040503050406030204"/>
                <a:cs typeface="Times New Roman" panose="02020603050405020304" pitchFamily="18" charset="0"/>
                <a:sym typeface="Cambria" panose="02040503050406030204"/>
              </a:rPr>
              <a:t>Từ ngữ lặp lại “con cá” được lặp lại ba lần trong các câu thứ tư, thứ sáu, thứ tám. </a:t>
            </a:r>
            <a:endParaRPr sz="2000">
              <a:latin typeface="Times New Roman" panose="02020603050405020304" pitchFamily="18" charset="0"/>
              <a:ea typeface="Cambria" panose="02040503050406030204"/>
              <a:cs typeface="Times New Roman" panose="02020603050405020304" pitchFamily="18" charset="0"/>
              <a:sym typeface="Cambria" panose="02040503050406030204"/>
            </a:endParaRPr>
          </a:p>
        </p:txBody>
      </p:sp>
      <p:sp>
        <p:nvSpPr>
          <p:cNvPr id="20" name="Google Shape;236;p12"/>
          <p:cNvSpPr/>
          <p:nvPr/>
        </p:nvSpPr>
        <p:spPr>
          <a:xfrm>
            <a:off x="494078" y="3468589"/>
            <a:ext cx="8196822" cy="1300326"/>
          </a:xfrm>
          <a:prstGeom prst="rect">
            <a:avLst/>
          </a:prstGeom>
          <a:noFill/>
          <a:ln>
            <a:noFill/>
          </a:ln>
        </p:spPr>
        <p:txBody>
          <a:bodyPr spcFirstLastPara="1" wrap="square" lIns="68569" tIns="34275" rIns="68569" bIns="34275" anchor="t" anchorCtr="0">
            <a:spAutoFit/>
          </a:bodyPr>
          <a:lstStyle/>
          <a:p>
            <a:pPr algn="just"/>
            <a:r>
              <a:rPr lang="vi-VN" sz="2000" i="1" dirty="0" smtClean="0">
                <a:solidFill>
                  <a:srgbClr val="FF0000"/>
                </a:solidFill>
                <a:latin typeface="Times New Roman" panose="02020603050405020304" pitchFamily="18" charset="0"/>
                <a:ea typeface="Cambria" panose="02040503050406030204"/>
                <a:cs typeface="Times New Roman" panose="02020603050405020304" pitchFamily="18" charset="0"/>
                <a:sym typeface="Wingdings" panose="05000000000000000000" pitchFamily="2" charset="2"/>
              </a:rPr>
              <a:t> </a:t>
            </a:r>
            <a:r>
              <a:rPr lang="en-US" sz="2000" i="1" dirty="0" err="1" smtClean="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Các</a:t>
            </a:r>
            <a:r>
              <a:rPr lang="en-US" sz="2000" i="1" dirty="0" smtClean="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phương</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tiện</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liên</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kết</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này</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đảm</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bảo</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sự</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kết</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nối</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về</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hình</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thức</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giữa</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các</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câu</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trong</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đoạn</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văn</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Sự</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liên</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kết</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đó</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cùng</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với</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sự</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mạch</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lạc</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về</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nội</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dung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làm</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cho</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các</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câu</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tạo</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thành</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một</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chỉnh</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thể</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thống</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nhất</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chứ</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không</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phải</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là</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những</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câu</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rời</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rạc</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được</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sắp</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xếp</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cạnh</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nhau</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một</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cách</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cơ</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000" i="1" dirty="0" err="1">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học</a:t>
            </a:r>
            <a:r>
              <a:rPr lang="en-US" sz="2000" i="1"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rPr>
              <a:t>.</a:t>
            </a:r>
            <a:endParaRPr sz="2000" dirty="0">
              <a:solidFill>
                <a:srgbClr val="FF0000"/>
              </a:solidFill>
              <a:latin typeface="Times New Roman" panose="02020603050405020304" pitchFamily="18" charset="0"/>
              <a:ea typeface="Cambria" panose="02040503050406030204"/>
              <a:cs typeface="Times New Roman" panose="02020603050405020304" pitchFamily="18" charset="0"/>
              <a:sym typeface="Cambria" panose="02040503050406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9"/>
        <p:cNvGrpSpPr/>
        <p:nvPr/>
      </p:nvGrpSpPr>
      <p:grpSpPr>
        <a:xfrm>
          <a:off x="0" y="0"/>
          <a:ext cx="0" cy="0"/>
          <a:chOff x="0" y="0"/>
          <a:chExt cx="0" cy="0"/>
        </a:xfrm>
      </p:grpSpPr>
      <p:pic>
        <p:nvPicPr>
          <p:cNvPr id="61"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36812" y="3823228"/>
            <a:ext cx="5653543" cy="1320272"/>
          </a:xfrm>
          <a:prstGeom prst="rect">
            <a:avLst/>
          </a:prstGeom>
        </p:spPr>
      </p:pic>
      <p:sp>
        <p:nvSpPr>
          <p:cNvPr id="62" name="Google Shape;258;p15"/>
          <p:cNvSpPr txBox="1">
            <a:spLocks noGrp="1"/>
          </p:cNvSpPr>
          <p:nvPr>
            <p:ph type="title"/>
          </p:nvPr>
        </p:nvSpPr>
        <p:spPr>
          <a:xfrm>
            <a:off x="1436812" y="2014781"/>
            <a:ext cx="5996554" cy="994172"/>
          </a:xfrm>
          <a:prstGeom prst="rect">
            <a:avLst/>
          </a:prstGeom>
          <a:noFill/>
          <a:ln>
            <a:noFill/>
          </a:ln>
        </p:spPr>
        <p:txBody>
          <a:bodyPr spcFirstLastPara="1" wrap="square" lIns="68569" tIns="34275" rIns="68569" bIns="34275" anchor="ctr" anchorCtr="0">
            <a:noAutofit/>
          </a:bodyPr>
          <a:lstStyle/>
          <a:p>
            <a:pPr algn="just">
              <a:lnSpc>
                <a:spcPct val="150000"/>
              </a:lnSpc>
              <a:buClr>
                <a:srgbClr val="000000"/>
              </a:buClr>
              <a:buSzPts val="3600"/>
            </a:pPr>
            <a:r>
              <a:rPr lang="en-US" sz="2700" dirty="0" err="1" smtClean="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Viết</a:t>
            </a:r>
            <a:r>
              <a:rPr lang="en-US" sz="2700" dirty="0" smtClean="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đoạn</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văn</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khoảng</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5-7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câu</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kể</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lại</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một</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tình</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huống</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trong</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cuộc</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chạm</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trán</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trên</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đại</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dương</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Thuyết</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minh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ngắn</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gọn</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về</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mạch</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lạc</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và</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liên</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kết</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của</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đoạn</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 </a:t>
            </a:r>
            <a:r>
              <a:rPr lang="en-US" sz="2700" dirty="0" err="1">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văn</a:t>
            </a:r>
            <a:r>
              <a:rPr lang="en-US"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rPr>
              <a:t>.</a:t>
            </a:r>
            <a:endParaRPr sz="2700" dirty="0">
              <a:solidFill>
                <a:srgbClr val="000000"/>
              </a:solidFill>
              <a:latin typeface="Times New Roman" panose="02020603050405020304" pitchFamily="18" charset="0"/>
              <a:ea typeface="Cambria" panose="02040503050406030204"/>
              <a:cs typeface="Times New Roman" panose="02020603050405020304" pitchFamily="18" charset="0"/>
              <a:sym typeface="Cambria" panose="02040503050406030204"/>
            </a:endParaRPr>
          </a:p>
        </p:txBody>
      </p:sp>
      <p:sp>
        <p:nvSpPr>
          <p:cNvPr id="3" name="Text Box 2"/>
          <p:cNvSpPr txBox="1"/>
          <p:nvPr/>
        </p:nvSpPr>
        <p:spPr>
          <a:xfrm>
            <a:off x="749935" y="747395"/>
            <a:ext cx="3044190" cy="460375"/>
          </a:xfrm>
          <a:prstGeom prst="rect">
            <a:avLst/>
          </a:prstGeom>
          <a:noFill/>
        </p:spPr>
        <p:txBody>
          <a:bodyPr wrap="none" rtlCol="0">
            <a:spAutoFit/>
          </a:bodyPr>
          <a:p>
            <a:r>
              <a:rPr lang="en-US" sz="2400" b="1">
                <a:latin typeface="Times New Roman" panose="02020603050405020304" pitchFamily="18" charset="0"/>
                <a:cs typeface="Times New Roman" panose="02020603050405020304" pitchFamily="18" charset="0"/>
              </a:rPr>
              <a:t>5. Bài tập 4 (SGK/ 34)</a:t>
            </a:r>
            <a:endParaRPr lang="en-US" sz="24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lvl="0"/>
            <a:fld id="{9A0DB2DC-4C9A-4742-B13C-FB6460FD3503}" type="slidenum">
              <a:rPr lang="en-US" sz="1050" smtClean="0"/>
            </a:fld>
            <a:endParaRPr lang="en-US" sz="1050"/>
          </a:p>
        </p:txBody>
      </p:sp>
      <p:pic>
        <p:nvPicPr>
          <p:cNvPr id="4098" name="Picture 2" descr="Blank notebook on a wooden background vector | premium image by  rawpixel.com / 杜珮甄 | Planos de fundo para power point, Fundos de  apresentação, Quadro escolar"/>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2"/>
          <p:cNvSpPr>
            <a:spLocks noGrp="1"/>
          </p:cNvSpPr>
          <p:nvPr>
            <p:ph type="title"/>
          </p:nvPr>
        </p:nvSpPr>
        <p:spPr>
          <a:xfrm>
            <a:off x="2822314" y="543348"/>
            <a:ext cx="3685413" cy="572700"/>
          </a:xfrm>
        </p:spPr>
        <p:txBody>
          <a:bodyPr/>
          <a:lstStyle/>
          <a:p>
            <a:pPr algn="ctr"/>
            <a:r>
              <a:rPr lang="en-US" b="1" dirty="0" err="1">
                <a:solidFill>
                  <a:srgbClr val="FF0000"/>
                </a:solidFill>
                <a:latin typeface="Times New Roman" panose="02020603050405020304" pitchFamily="18" charset="0"/>
                <a:cs typeface="Times New Roman" panose="02020603050405020304" pitchFamily="18" charset="0"/>
              </a:rPr>
              <a:t>Hướng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dẫn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về</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nhà</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9" name="Text Placeholder 1"/>
          <p:cNvSpPr txBox="1"/>
          <p:nvPr/>
        </p:nvSpPr>
        <p:spPr>
          <a:xfrm>
            <a:off x="1413510" y="953135"/>
            <a:ext cx="6873240" cy="3416935"/>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139700" indent="0">
              <a:buClrTx/>
              <a:buFontTx/>
              <a:buNone/>
            </a:pPr>
            <a:r>
              <a:rPr lang="en-US" sz="2250" b="1" dirty="0">
                <a:solidFill>
                  <a:srgbClr val="0000CC"/>
                </a:solidFill>
                <a:latin typeface="Times New Roman" panose="02020603050405020304" pitchFamily="18" charset="0"/>
                <a:cs typeface="Times New Roman" panose="02020603050405020304" pitchFamily="18" charset="0"/>
              </a:rPr>
              <a:t>* </a:t>
            </a:r>
            <a:r>
              <a:rPr lang="en-US" sz="2250" b="1" dirty="0" err="1">
                <a:solidFill>
                  <a:srgbClr val="0000CC"/>
                </a:solidFill>
                <a:latin typeface="Times New Roman" panose="02020603050405020304" pitchFamily="18" charset="0"/>
                <a:cs typeface="Times New Roman" panose="02020603050405020304" pitchFamily="18" charset="0"/>
              </a:rPr>
              <a:t>Bài</a:t>
            </a:r>
            <a:r>
              <a:rPr lang="en-US" sz="2250" b="1" dirty="0">
                <a:solidFill>
                  <a:srgbClr val="0000CC"/>
                </a:solidFill>
                <a:latin typeface="Times New Roman" panose="02020603050405020304" pitchFamily="18" charset="0"/>
                <a:cs typeface="Times New Roman" panose="02020603050405020304" pitchFamily="18" charset="0"/>
              </a:rPr>
              <a:t> </a:t>
            </a:r>
            <a:r>
              <a:rPr lang="en-US" sz="2250" b="1" dirty="0" err="1">
                <a:solidFill>
                  <a:srgbClr val="0000CC"/>
                </a:solidFill>
                <a:latin typeface="Times New Roman" panose="02020603050405020304" pitchFamily="18" charset="0"/>
                <a:cs typeface="Times New Roman" panose="02020603050405020304" pitchFamily="18" charset="0"/>
              </a:rPr>
              <a:t>cũ</a:t>
            </a:r>
            <a:r>
              <a:rPr lang="en-US" sz="2250" b="1" dirty="0">
                <a:solidFill>
                  <a:srgbClr val="0000CC"/>
                </a:solidFill>
                <a:latin typeface="Times New Roman" panose="02020603050405020304" pitchFamily="18" charset="0"/>
                <a:cs typeface="Times New Roman" panose="02020603050405020304" pitchFamily="18" charset="0"/>
              </a:rPr>
              <a:t>: </a:t>
            </a:r>
            <a:endParaRPr lang="en-US" sz="2250" b="1" dirty="0">
              <a:solidFill>
                <a:srgbClr val="0000CC"/>
              </a:solidFill>
              <a:latin typeface="Times New Roman" panose="02020603050405020304" pitchFamily="18" charset="0"/>
              <a:cs typeface="Times New Roman" panose="02020603050405020304" pitchFamily="18" charset="0"/>
            </a:endParaRPr>
          </a:p>
          <a:p>
            <a:pPr marL="139700" indent="0">
              <a:buClrTx/>
              <a:buFontTx/>
              <a:buNone/>
            </a:pPr>
            <a:r>
              <a:rPr lang="vi-VN" sz="2250" b="1" dirty="0">
                <a:solidFill>
                  <a:srgbClr val="CC0099"/>
                </a:solidFill>
                <a:latin typeface="Times New Roman" panose="02020603050405020304" pitchFamily="18" charset="0"/>
                <a:cs typeface="Times New Roman" panose="02020603050405020304" pitchFamily="18" charset="0"/>
              </a:rPr>
              <a:t>  </a:t>
            </a:r>
            <a:r>
              <a:rPr lang="vi-VN" sz="2250" b="1" dirty="0">
                <a:solidFill>
                  <a:schemeClr val="accent1"/>
                </a:solidFill>
                <a:latin typeface="Times New Roman" panose="02020603050405020304" pitchFamily="18" charset="0"/>
                <a:cs typeface="Times New Roman" panose="02020603050405020304" pitchFamily="18" charset="0"/>
              </a:rPr>
              <a:t>+ Hoàn thiện đầy đủ các bài tập vào vở</a:t>
            </a:r>
            <a:endParaRPr lang="vi-VN" sz="2250" b="1" dirty="0">
              <a:solidFill>
                <a:srgbClr val="CC0099"/>
              </a:solidFill>
              <a:latin typeface="Times New Roman" panose="02020603050405020304" pitchFamily="18" charset="0"/>
              <a:cs typeface="Times New Roman" panose="02020603050405020304" pitchFamily="18" charset="0"/>
            </a:endParaRPr>
          </a:p>
          <a:p>
            <a:pPr marL="139700" indent="0">
              <a:buClrTx/>
              <a:buFontTx/>
              <a:buNone/>
            </a:pPr>
            <a:r>
              <a:rPr lang="en-US" sz="2250" b="1" dirty="0">
                <a:solidFill>
                  <a:srgbClr val="CC0099"/>
                </a:solidFill>
                <a:latin typeface="Times New Roman" panose="02020603050405020304" pitchFamily="18" charset="0"/>
                <a:cs typeface="Times New Roman" panose="02020603050405020304" pitchFamily="18" charset="0"/>
              </a:rPr>
              <a:t>* </a:t>
            </a:r>
            <a:r>
              <a:rPr lang="en-US" sz="2250" b="1" dirty="0" err="1">
                <a:solidFill>
                  <a:srgbClr val="CC0099"/>
                </a:solidFill>
                <a:latin typeface="Times New Roman" panose="02020603050405020304" pitchFamily="18" charset="0"/>
                <a:cs typeface="Times New Roman" panose="02020603050405020304" pitchFamily="18" charset="0"/>
              </a:rPr>
              <a:t>Bài</a:t>
            </a:r>
            <a:r>
              <a:rPr lang="en-US" sz="2250" b="1" dirty="0">
                <a:solidFill>
                  <a:srgbClr val="CC0099"/>
                </a:solidFill>
                <a:latin typeface="Times New Roman" panose="02020603050405020304" pitchFamily="18" charset="0"/>
                <a:cs typeface="Times New Roman" panose="02020603050405020304" pitchFamily="18" charset="0"/>
              </a:rPr>
              <a:t> </a:t>
            </a:r>
            <a:r>
              <a:rPr lang="en-US" sz="2250" b="1" dirty="0" err="1">
                <a:solidFill>
                  <a:srgbClr val="CC0099"/>
                </a:solidFill>
                <a:latin typeface="Times New Roman" panose="02020603050405020304" pitchFamily="18" charset="0"/>
                <a:cs typeface="Times New Roman" panose="02020603050405020304" pitchFamily="18" charset="0"/>
              </a:rPr>
              <a:t>mới</a:t>
            </a:r>
            <a:r>
              <a:rPr lang="en-US" sz="2250" b="1" dirty="0">
                <a:solidFill>
                  <a:srgbClr val="CC0099"/>
                </a:solidFill>
                <a:latin typeface="Times New Roman" panose="02020603050405020304" pitchFamily="18" charset="0"/>
                <a:cs typeface="Times New Roman" panose="02020603050405020304" pitchFamily="18" charset="0"/>
              </a:rPr>
              <a:t>: </a:t>
            </a:r>
            <a:endParaRPr lang="en-US" sz="2250" b="1" dirty="0">
              <a:solidFill>
                <a:srgbClr val="CC0099"/>
              </a:solidFill>
              <a:latin typeface="Times New Roman" panose="02020603050405020304" pitchFamily="18" charset="0"/>
              <a:cs typeface="Times New Roman" panose="02020603050405020304" pitchFamily="18" charset="0"/>
            </a:endParaRPr>
          </a:p>
          <a:p>
            <a:pPr marL="139700" indent="0">
              <a:buClrTx/>
              <a:buFontTx/>
              <a:buNone/>
            </a:pPr>
            <a:r>
              <a:rPr lang="vi-VN" sz="2250" b="1" dirty="0">
                <a:solidFill>
                  <a:schemeClr val="accent1"/>
                </a:solidFill>
                <a:latin typeface="Times New Roman" panose="02020603050405020304" pitchFamily="18" charset="0"/>
                <a:cs typeface="Times New Roman" panose="02020603050405020304" pitchFamily="18" charset="0"/>
                <a:sym typeface="+mn-ea"/>
              </a:rPr>
              <a:t>+ Soạn bài: Đường vào trung tâm vũ trụ</a:t>
            </a:r>
            <a:endParaRPr lang="vi-VN" sz="2250" b="1" dirty="0">
              <a:solidFill>
                <a:schemeClr val="accent1"/>
              </a:solidFill>
              <a:latin typeface="Times New Roman" panose="02020603050405020304" pitchFamily="18" charset="0"/>
              <a:cs typeface="Times New Roman" panose="02020603050405020304" pitchFamily="18" charset="0"/>
            </a:endParaRPr>
          </a:p>
          <a:p>
            <a:pPr marL="139700" indent="0">
              <a:buClrTx/>
              <a:buFontTx/>
              <a:buNone/>
            </a:pPr>
            <a:r>
              <a:rPr lang="vi-VN" sz="2250" b="1" dirty="0">
                <a:solidFill>
                  <a:schemeClr val="accent1"/>
                </a:solidFill>
                <a:latin typeface="Times New Roman" panose="02020603050405020304" pitchFamily="18" charset="0"/>
                <a:cs typeface="Times New Roman" panose="02020603050405020304" pitchFamily="18" charset="0"/>
                <a:sym typeface="+mn-ea"/>
              </a:rPr>
              <a:t>+ Nhóm 1: Tìm hiểu tác giả</a:t>
            </a:r>
            <a:endParaRPr lang="vi-VN" sz="2250" b="1" dirty="0">
              <a:solidFill>
                <a:schemeClr val="accent1"/>
              </a:solidFill>
              <a:latin typeface="Times New Roman" panose="02020603050405020304" pitchFamily="18" charset="0"/>
              <a:cs typeface="Times New Roman" panose="02020603050405020304" pitchFamily="18" charset="0"/>
            </a:endParaRPr>
          </a:p>
          <a:p>
            <a:pPr marL="139700" indent="0">
              <a:buClrTx/>
              <a:buFontTx/>
              <a:buNone/>
            </a:pPr>
            <a:r>
              <a:rPr lang="vi-VN" sz="2250" b="1" dirty="0">
                <a:solidFill>
                  <a:schemeClr val="accent1"/>
                </a:solidFill>
                <a:latin typeface="Times New Roman" panose="02020603050405020304" pitchFamily="18" charset="0"/>
                <a:cs typeface="Times New Roman" panose="02020603050405020304" pitchFamily="18" charset="0"/>
                <a:sym typeface="+mn-ea"/>
              </a:rPr>
              <a:t>+ Nhóm 2, 3: Tóm tắt văn bản</a:t>
            </a:r>
            <a:endParaRPr lang="vi-VN" sz="2250" b="1" dirty="0">
              <a:solidFill>
                <a:schemeClr val="accent1"/>
              </a:solidFill>
              <a:latin typeface="Times New Roman" panose="02020603050405020304" pitchFamily="18" charset="0"/>
              <a:cs typeface="Times New Roman" panose="02020603050405020304" pitchFamily="18" charset="0"/>
            </a:endParaRPr>
          </a:p>
          <a:p>
            <a:pPr marL="139700" indent="0">
              <a:buClrTx/>
              <a:buFontTx/>
              <a:buNone/>
            </a:pPr>
            <a:r>
              <a:rPr lang="vi-VN" sz="2250" b="1" dirty="0">
                <a:solidFill>
                  <a:schemeClr val="accent1"/>
                </a:solidFill>
                <a:latin typeface="Times New Roman" panose="02020603050405020304" pitchFamily="18" charset="0"/>
                <a:cs typeface="Times New Roman" panose="02020603050405020304" pitchFamily="18" charset="0"/>
                <a:sym typeface="+mn-ea"/>
              </a:rPr>
              <a:t>+ Nhóm 4: Tìm hiểu về tác phẩm (Thể loại, xuất xứ, PTBĐ, ngôi kể…)</a:t>
            </a:r>
            <a:endParaRPr lang="vi-VN" sz="2250" b="1" dirty="0">
              <a:solidFill>
                <a:schemeClr val="accent1"/>
              </a:solidFill>
              <a:latin typeface="Times New Roman" panose="02020603050405020304" pitchFamily="18" charset="0"/>
              <a:cs typeface="Times New Roman" panose="02020603050405020304" pitchFamily="18" charset="0"/>
            </a:endParaRPr>
          </a:p>
          <a:p>
            <a:pPr marL="139700" indent="0">
              <a:buClrTx/>
              <a:buFontTx/>
              <a:buNone/>
            </a:pPr>
            <a:r>
              <a:rPr lang="en-US" sz="2250" b="1" dirty="0">
                <a:solidFill>
                  <a:schemeClr val="accent1"/>
                </a:solidFill>
                <a:latin typeface="Times New Roman" panose="02020603050405020304" pitchFamily="18" charset="0"/>
                <a:cs typeface="Times New Roman" panose="02020603050405020304" pitchFamily="18" charset="0"/>
              </a:rPr>
              <a:t> </a:t>
            </a:r>
            <a:r>
              <a:rPr lang="vi-VN" sz="2250" b="1" dirty="0">
                <a:solidFill>
                  <a:schemeClr val="accent1"/>
                </a:solidFill>
                <a:latin typeface="Times New Roman" panose="02020603050405020304" pitchFamily="18" charset="0"/>
                <a:cs typeface="Times New Roman" panose="02020603050405020304" pitchFamily="18" charset="0"/>
              </a:rPr>
              <a:t>			</a:t>
            </a:r>
            <a:r>
              <a:rPr lang="vi-VN" sz="2250" b="1" dirty="0">
                <a:latin typeface="Times New Roman" panose="02020603050405020304" pitchFamily="18" charset="0"/>
                <a:cs typeface="Times New Roman" panose="02020603050405020304" pitchFamily="18" charset="0"/>
              </a:rPr>
              <a:t>	</a:t>
            </a:r>
            <a:r>
              <a:rPr lang="en-US" sz="2250" b="1" dirty="0">
                <a:latin typeface="Times New Roman" panose="02020603050405020304" pitchFamily="18" charset="0"/>
                <a:cs typeface="Times New Roman" panose="02020603050405020304" pitchFamily="18" charset="0"/>
              </a:rPr>
              <a:t>“</a:t>
            </a:r>
            <a:r>
              <a:rPr lang="en-US" sz="2250" b="1" dirty="0" err="1">
                <a:latin typeface="Times New Roman" panose="02020603050405020304" pitchFamily="18" charset="0"/>
                <a:cs typeface="Times New Roman" panose="02020603050405020304" pitchFamily="18" charset="0"/>
              </a:rPr>
              <a:t>Hội</a:t>
            </a:r>
            <a:r>
              <a:rPr lang="en-US" sz="2250" b="1" dirty="0">
                <a:latin typeface="Times New Roman" panose="02020603050405020304" pitchFamily="18" charset="0"/>
                <a:cs typeface="Times New Roman" panose="02020603050405020304" pitchFamily="18" charset="0"/>
              </a:rPr>
              <a:t> </a:t>
            </a:r>
            <a:r>
              <a:rPr lang="en-US" sz="2250" b="1" dirty="0" err="1">
                <a:latin typeface="Times New Roman" panose="02020603050405020304" pitchFamily="18" charset="0"/>
                <a:cs typeface="Times New Roman" panose="02020603050405020304" pitchFamily="18" charset="0"/>
              </a:rPr>
              <a:t>lồng</a:t>
            </a:r>
            <a:r>
              <a:rPr lang="en-US" sz="2250" b="1" dirty="0">
                <a:latin typeface="Times New Roman" panose="02020603050405020304" pitchFamily="18" charset="0"/>
                <a:cs typeface="Times New Roman" panose="02020603050405020304" pitchFamily="18" charset="0"/>
              </a:rPr>
              <a:t> </a:t>
            </a:r>
            <a:r>
              <a:rPr lang="en-US" sz="2250" b="1" dirty="0" err="1">
                <a:latin typeface="Times New Roman" panose="02020603050405020304" pitchFamily="18" charset="0"/>
                <a:cs typeface="Times New Roman" panose="02020603050405020304" pitchFamily="18" charset="0"/>
              </a:rPr>
              <a:t>tồng</a:t>
            </a:r>
            <a:r>
              <a:rPr lang="en-US" sz="2250" b="1" dirty="0">
                <a:latin typeface="Times New Roman" panose="02020603050405020304" pitchFamily="18" charset="0"/>
                <a:cs typeface="Times New Roman" panose="02020603050405020304" pitchFamily="18" charset="0"/>
              </a:rPr>
              <a:t>”.</a:t>
            </a:r>
            <a:endParaRPr lang="en-US" sz="225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9"/>
        <p:cNvGrpSpPr/>
        <p:nvPr/>
      </p:nvGrpSpPr>
      <p:grpSpPr>
        <a:xfrm>
          <a:off x="0" y="0"/>
          <a:ext cx="0" cy="0"/>
          <a:chOff x="0" y="0"/>
          <a:chExt cx="0" cy="0"/>
        </a:xfrm>
      </p:grpSpPr>
      <p:pic>
        <p:nvPicPr>
          <p:cNvPr id="7" name="Picture 6"/>
          <p:cNvPicPr>
            <a:picLocks noChangeAspect="1"/>
          </p:cNvPicPr>
          <p:nvPr/>
        </p:nvPicPr>
        <p:blipFill rotWithShape="1">
          <a:blip r:embed="rId1">
            <a:extLst>
              <a:ext uri="{28A0092B-C50C-407E-A947-70E740481C1C}">
                <a14:useLocalDpi xmlns:a14="http://schemas.microsoft.com/office/drawing/2010/main" val="0"/>
              </a:ext>
            </a:extLst>
          </a:blip>
          <a:srcRect l="10973" r="9557"/>
          <a:stretch>
            <a:fillRect/>
          </a:stretch>
        </p:blipFill>
        <p:spPr>
          <a:xfrm>
            <a:off x="4479318" y="473898"/>
            <a:ext cx="4665519" cy="4403148"/>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84" y="2604227"/>
            <a:ext cx="4188836" cy="2272819"/>
          </a:xfrm>
          <a:prstGeom prst="rect">
            <a:avLst/>
          </a:prstGeom>
        </p:spPr>
      </p:pic>
      <p:pic>
        <p:nvPicPr>
          <p:cNvPr id="9" name="Picture 8"/>
          <p:cNvPicPr>
            <a:picLocks noChangeAspect="1"/>
          </p:cNvPicPr>
          <p:nvPr/>
        </p:nvPicPr>
        <p:blipFill>
          <a:blip r:embed="rId3"/>
          <a:stretch>
            <a:fillRect/>
          </a:stretch>
        </p:blipFill>
        <p:spPr>
          <a:xfrm>
            <a:off x="0" y="708207"/>
            <a:ext cx="4663844" cy="18960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39700" indent="0" algn="ctr">
              <a:buNone/>
            </a:pPr>
            <a:r>
              <a:rPr lang="en-US" sz="1800" b="1">
                <a:latin typeface="Times New Roman" panose="02020603050405020304" pitchFamily="18" charset="0"/>
                <a:cs typeface="Times New Roman" panose="02020603050405020304" pitchFamily="18" charset="0"/>
              </a:rPr>
              <a:t>Lời cảm ơn</a:t>
            </a:r>
            <a:endParaRPr lang="en-US" sz="1800" b="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1143000" y="0"/>
            <a:ext cx="6858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7 999+ Hình nền slide Powerpoint vừa đẹp vừa chuyên nghiệp mới nhất 202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9385" y="-135890"/>
            <a:ext cx="9714230" cy="60617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s 1"/>
          <p:cNvSpPr/>
          <p:nvPr/>
        </p:nvSpPr>
        <p:spPr>
          <a:xfrm>
            <a:off x="1336672" y="1286390"/>
            <a:ext cx="6094571" cy="645160"/>
          </a:xfrm>
          <a:prstGeom prst="rect">
            <a:avLst/>
          </a:prstGeom>
          <a:noFill/>
          <a:ln>
            <a:noFill/>
          </a:ln>
        </p:spPr>
        <p:txBody>
          <a:bodyPr wrap="square" rtlCol="0" anchor="t">
            <a:spAutoFit/>
            <a:scene3d>
              <a:camera prst="orthographicFront"/>
              <a:lightRig rig="threePt" dir="t"/>
            </a:scene3d>
          </a:bodyPr>
          <a:lstStyle/>
          <a:p>
            <a:pPr algn="ctr"/>
            <a:r>
              <a:rPr lang="vi-VN" altLang="zh-CN" sz="3600" b="1" dirty="0">
                <a:ln>
                  <a:noFill/>
                </a:ln>
                <a:solidFill>
                  <a:srgbClr val="1D41D5"/>
                </a:solidFill>
                <a:effectLst>
                  <a:innerShdw blurRad="63500" dist="50800" dir="13500000">
                    <a:srgbClr val="000000">
                      <a:alpha val="50000"/>
                    </a:srgbClr>
                  </a:innerShdw>
                </a:effectLst>
              </a:rPr>
              <a:t>NỘI DUNG </a:t>
            </a:r>
            <a:r>
              <a:rPr lang="en-US" altLang="vi-VN" sz="3600" b="1" dirty="0">
                <a:ln>
                  <a:noFill/>
                </a:ln>
                <a:solidFill>
                  <a:srgbClr val="1D41D5"/>
                </a:solidFill>
                <a:effectLst>
                  <a:innerShdw blurRad="63500" dist="50800" dir="13500000">
                    <a:srgbClr val="000000">
                      <a:alpha val="50000"/>
                    </a:srgbClr>
                  </a:innerShdw>
                </a:effectLst>
              </a:rPr>
              <a:t>TIẾT </a:t>
            </a:r>
            <a:r>
              <a:rPr lang="vi-VN" altLang="zh-CN" sz="3600" b="1" dirty="0">
                <a:ln>
                  <a:noFill/>
                </a:ln>
                <a:solidFill>
                  <a:srgbClr val="1D41D5"/>
                </a:solidFill>
                <a:effectLst>
                  <a:innerShdw blurRad="63500" dist="50800" dir="13500000">
                    <a:srgbClr val="000000">
                      <a:alpha val="50000"/>
                    </a:srgbClr>
                  </a:innerShdw>
                </a:effectLst>
              </a:rPr>
              <a:t>HỌC</a:t>
            </a:r>
            <a:endParaRPr lang="en-US" altLang="zh-CN" sz="3600" b="1" dirty="0">
              <a:ln>
                <a:noFill/>
              </a:ln>
              <a:solidFill>
                <a:srgbClr val="1D41D5"/>
              </a:solidFill>
              <a:effectLst>
                <a:innerShdw blurRad="63500" dist="50800" dir="13500000">
                  <a:srgbClr val="000000">
                    <a:alpha val="50000"/>
                  </a:srgbClr>
                </a:innerShdw>
              </a:effectLst>
            </a:endParaRPr>
          </a:p>
        </p:txBody>
      </p:sp>
      <p:graphicFrame>
        <p:nvGraphicFramePr>
          <p:cNvPr id="4" name="Diagram 3"/>
          <p:cNvGraphicFramePr/>
          <p:nvPr/>
        </p:nvGraphicFramePr>
        <p:xfrm>
          <a:off x="1555750" y="2188210"/>
          <a:ext cx="6268720" cy="2733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6"/>
        <p:cNvGrpSpPr/>
        <p:nvPr/>
      </p:nvGrpSpPr>
      <p:grpSpPr>
        <a:xfrm>
          <a:off x="0" y="0"/>
          <a:ext cx="0" cy="0"/>
          <a:chOff x="0" y="0"/>
          <a:chExt cx="0" cy="0"/>
        </a:xfrm>
      </p:grpSpPr>
      <p:grpSp>
        <p:nvGrpSpPr>
          <p:cNvPr id="1930" name="Google Shape;1930;p42"/>
          <p:cNvGrpSpPr/>
          <p:nvPr/>
        </p:nvGrpSpPr>
        <p:grpSpPr>
          <a:xfrm>
            <a:off x="8053477" y="374790"/>
            <a:ext cx="769645" cy="721236"/>
            <a:chOff x="13529150" y="1729613"/>
            <a:chExt cx="945975" cy="886475"/>
          </a:xfrm>
        </p:grpSpPr>
        <p:sp>
          <p:nvSpPr>
            <p:cNvPr id="1931" name="Google Shape;1931;p42"/>
            <p:cNvSpPr/>
            <p:nvPr/>
          </p:nvSpPr>
          <p:spPr>
            <a:xfrm>
              <a:off x="13775025" y="1755163"/>
              <a:ext cx="79450" cy="839350"/>
            </a:xfrm>
            <a:custGeom>
              <a:avLst/>
              <a:gdLst/>
              <a:ahLst/>
              <a:cxnLst/>
              <a:rect l="l" t="t" r="r" b="b"/>
              <a:pathLst>
                <a:path w="3178" h="33574" extrusionOk="0">
                  <a:moveTo>
                    <a:pt x="3177" y="1"/>
                  </a:moveTo>
                  <a:lnTo>
                    <a:pt x="3177" y="1"/>
                  </a:lnTo>
                  <a:cubicBezTo>
                    <a:pt x="2655" y="175"/>
                    <a:pt x="2133" y="327"/>
                    <a:pt x="1654" y="523"/>
                  </a:cubicBezTo>
                  <a:cubicBezTo>
                    <a:pt x="1306" y="11402"/>
                    <a:pt x="718" y="22260"/>
                    <a:pt x="0" y="33117"/>
                  </a:cubicBezTo>
                  <a:cubicBezTo>
                    <a:pt x="349" y="33291"/>
                    <a:pt x="718" y="33443"/>
                    <a:pt x="1110" y="33574"/>
                  </a:cubicBezTo>
                  <a:cubicBezTo>
                    <a:pt x="1524" y="22368"/>
                    <a:pt x="2220" y="11185"/>
                    <a:pt x="3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2" name="Google Shape;1932;p42"/>
            <p:cNvSpPr/>
            <p:nvPr/>
          </p:nvSpPr>
          <p:spPr>
            <a:xfrm>
              <a:off x="13816375" y="1740488"/>
              <a:ext cx="95750" cy="868175"/>
            </a:xfrm>
            <a:custGeom>
              <a:avLst/>
              <a:gdLst/>
              <a:ahLst/>
              <a:cxnLst/>
              <a:rect l="l" t="t" r="r" b="b"/>
              <a:pathLst>
                <a:path w="3830" h="34727" extrusionOk="0">
                  <a:moveTo>
                    <a:pt x="3829" y="0"/>
                  </a:moveTo>
                  <a:lnTo>
                    <a:pt x="3829" y="0"/>
                  </a:lnTo>
                  <a:cubicBezTo>
                    <a:pt x="3220" y="131"/>
                    <a:pt x="2655" y="283"/>
                    <a:pt x="2089" y="436"/>
                  </a:cubicBezTo>
                  <a:cubicBezTo>
                    <a:pt x="1153" y="11706"/>
                    <a:pt x="457" y="23021"/>
                    <a:pt x="0" y="34357"/>
                  </a:cubicBezTo>
                  <a:cubicBezTo>
                    <a:pt x="522" y="34509"/>
                    <a:pt x="1044" y="34639"/>
                    <a:pt x="1567" y="34726"/>
                  </a:cubicBezTo>
                  <a:cubicBezTo>
                    <a:pt x="2546" y="23173"/>
                    <a:pt x="3351" y="11598"/>
                    <a:pt x="3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3" name="Google Shape;1933;p42"/>
            <p:cNvSpPr/>
            <p:nvPr/>
          </p:nvSpPr>
          <p:spPr>
            <a:xfrm>
              <a:off x="13930600" y="1732338"/>
              <a:ext cx="123500" cy="883750"/>
            </a:xfrm>
            <a:custGeom>
              <a:avLst/>
              <a:gdLst/>
              <a:ahLst/>
              <a:cxnLst/>
              <a:rect l="l" t="t" r="r" b="b"/>
              <a:pathLst>
                <a:path w="4940" h="35350" extrusionOk="0">
                  <a:moveTo>
                    <a:pt x="3373" y="0"/>
                  </a:moveTo>
                  <a:cubicBezTo>
                    <a:pt x="2524" y="6484"/>
                    <a:pt x="1871" y="12990"/>
                    <a:pt x="1371" y="19539"/>
                  </a:cubicBezTo>
                  <a:cubicBezTo>
                    <a:pt x="958" y="24804"/>
                    <a:pt x="522" y="30070"/>
                    <a:pt x="0" y="35335"/>
                  </a:cubicBezTo>
                  <a:cubicBezTo>
                    <a:pt x="325" y="35344"/>
                    <a:pt x="657" y="35350"/>
                    <a:pt x="991" y="35350"/>
                  </a:cubicBezTo>
                  <a:cubicBezTo>
                    <a:pt x="1465" y="35350"/>
                    <a:pt x="1944" y="35339"/>
                    <a:pt x="2415" y="35314"/>
                  </a:cubicBezTo>
                  <a:cubicBezTo>
                    <a:pt x="2394" y="30614"/>
                    <a:pt x="2459" y="25892"/>
                    <a:pt x="2764" y="21171"/>
                  </a:cubicBezTo>
                  <a:cubicBezTo>
                    <a:pt x="3242" y="14143"/>
                    <a:pt x="4004" y="7137"/>
                    <a:pt x="4939" y="174"/>
                  </a:cubicBezTo>
                  <a:cubicBezTo>
                    <a:pt x="4352" y="87"/>
                    <a:pt x="3830" y="22"/>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4" name="Google Shape;1934;p42"/>
            <p:cNvSpPr/>
            <p:nvPr/>
          </p:nvSpPr>
          <p:spPr>
            <a:xfrm>
              <a:off x="13735850" y="1771488"/>
              <a:ext cx="71825" cy="807800"/>
            </a:xfrm>
            <a:custGeom>
              <a:avLst/>
              <a:gdLst/>
              <a:ahLst/>
              <a:cxnLst/>
              <a:rect l="l" t="t" r="r" b="b"/>
              <a:pathLst>
                <a:path w="2873" h="32312" extrusionOk="0">
                  <a:moveTo>
                    <a:pt x="2873" y="1"/>
                  </a:moveTo>
                  <a:lnTo>
                    <a:pt x="2873" y="1"/>
                  </a:lnTo>
                  <a:cubicBezTo>
                    <a:pt x="2372" y="197"/>
                    <a:pt x="1894" y="414"/>
                    <a:pt x="1437" y="632"/>
                  </a:cubicBezTo>
                  <a:cubicBezTo>
                    <a:pt x="545" y="10923"/>
                    <a:pt x="153" y="21237"/>
                    <a:pt x="1" y="31572"/>
                  </a:cubicBezTo>
                  <a:cubicBezTo>
                    <a:pt x="392" y="31833"/>
                    <a:pt x="828" y="32072"/>
                    <a:pt x="1241" y="32312"/>
                  </a:cubicBezTo>
                  <a:cubicBezTo>
                    <a:pt x="1959" y="21541"/>
                    <a:pt x="2525" y="10771"/>
                    <a:pt x="2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5" name="Google Shape;1935;p42"/>
            <p:cNvSpPr/>
            <p:nvPr/>
          </p:nvSpPr>
          <p:spPr>
            <a:xfrm>
              <a:off x="14435925" y="2051638"/>
              <a:ext cx="39200" cy="292125"/>
            </a:xfrm>
            <a:custGeom>
              <a:avLst/>
              <a:gdLst/>
              <a:ahLst/>
              <a:cxnLst/>
              <a:rect l="l" t="t" r="r" b="b"/>
              <a:pathLst>
                <a:path w="1568" h="11685" extrusionOk="0">
                  <a:moveTo>
                    <a:pt x="1241" y="0"/>
                  </a:moveTo>
                  <a:cubicBezTo>
                    <a:pt x="806" y="3895"/>
                    <a:pt x="392" y="7768"/>
                    <a:pt x="1" y="11684"/>
                  </a:cubicBezTo>
                  <a:cubicBezTo>
                    <a:pt x="958" y="9421"/>
                    <a:pt x="1502" y="6767"/>
                    <a:pt x="1545" y="3612"/>
                  </a:cubicBezTo>
                  <a:cubicBezTo>
                    <a:pt x="1567" y="2394"/>
                    <a:pt x="1480" y="1197"/>
                    <a:pt x="12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6" name="Google Shape;1936;p42"/>
            <p:cNvSpPr/>
            <p:nvPr/>
          </p:nvSpPr>
          <p:spPr>
            <a:xfrm>
              <a:off x="14008375" y="1739938"/>
              <a:ext cx="97950" cy="873625"/>
            </a:xfrm>
            <a:custGeom>
              <a:avLst/>
              <a:gdLst/>
              <a:ahLst/>
              <a:cxnLst/>
              <a:rect l="l" t="t" r="r" b="b"/>
              <a:pathLst>
                <a:path w="3918" h="34945" extrusionOk="0">
                  <a:moveTo>
                    <a:pt x="2612" y="1"/>
                  </a:moveTo>
                  <a:cubicBezTo>
                    <a:pt x="2285" y="2264"/>
                    <a:pt x="1981" y="4526"/>
                    <a:pt x="1720" y="6789"/>
                  </a:cubicBezTo>
                  <a:cubicBezTo>
                    <a:pt x="784" y="14949"/>
                    <a:pt x="1" y="23195"/>
                    <a:pt x="1" y="31419"/>
                  </a:cubicBezTo>
                  <a:cubicBezTo>
                    <a:pt x="1" y="32594"/>
                    <a:pt x="1" y="33769"/>
                    <a:pt x="22" y="34944"/>
                  </a:cubicBezTo>
                  <a:cubicBezTo>
                    <a:pt x="284" y="34923"/>
                    <a:pt x="545" y="34901"/>
                    <a:pt x="806" y="34879"/>
                  </a:cubicBezTo>
                  <a:cubicBezTo>
                    <a:pt x="2111" y="23369"/>
                    <a:pt x="3199" y="11815"/>
                    <a:pt x="3917" y="218"/>
                  </a:cubicBezTo>
                  <a:cubicBezTo>
                    <a:pt x="3460" y="131"/>
                    <a:pt x="3025" y="66"/>
                    <a:pt x="26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7" name="Google Shape;1937;p42"/>
            <p:cNvSpPr/>
            <p:nvPr/>
          </p:nvSpPr>
          <p:spPr>
            <a:xfrm>
              <a:off x="13591700" y="1892788"/>
              <a:ext cx="45725" cy="561925"/>
            </a:xfrm>
            <a:custGeom>
              <a:avLst/>
              <a:gdLst/>
              <a:ahLst/>
              <a:cxnLst/>
              <a:rect l="l" t="t" r="r" b="b"/>
              <a:pathLst>
                <a:path w="1829" h="22477" extrusionOk="0">
                  <a:moveTo>
                    <a:pt x="1829" y="1"/>
                  </a:moveTo>
                  <a:lnTo>
                    <a:pt x="1829" y="1"/>
                  </a:lnTo>
                  <a:cubicBezTo>
                    <a:pt x="1633" y="197"/>
                    <a:pt x="1480" y="414"/>
                    <a:pt x="1306" y="632"/>
                  </a:cubicBezTo>
                  <a:cubicBezTo>
                    <a:pt x="806" y="6071"/>
                    <a:pt x="436" y="11511"/>
                    <a:pt x="153" y="16994"/>
                  </a:cubicBezTo>
                  <a:cubicBezTo>
                    <a:pt x="110" y="17995"/>
                    <a:pt x="44" y="19017"/>
                    <a:pt x="1" y="20018"/>
                  </a:cubicBezTo>
                  <a:cubicBezTo>
                    <a:pt x="414" y="20867"/>
                    <a:pt x="915" y="21694"/>
                    <a:pt x="1459" y="22477"/>
                  </a:cubicBezTo>
                  <a:cubicBezTo>
                    <a:pt x="1568" y="14970"/>
                    <a:pt x="1720" y="7486"/>
                    <a:pt x="18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8" name="Google Shape;1938;p42"/>
            <p:cNvSpPr/>
            <p:nvPr/>
          </p:nvSpPr>
          <p:spPr>
            <a:xfrm>
              <a:off x="13636850" y="1835138"/>
              <a:ext cx="58225" cy="663650"/>
            </a:xfrm>
            <a:custGeom>
              <a:avLst/>
              <a:gdLst/>
              <a:ahLst/>
              <a:cxnLst/>
              <a:rect l="l" t="t" r="r" b="b"/>
              <a:pathLst>
                <a:path w="2329" h="26546" extrusionOk="0">
                  <a:moveTo>
                    <a:pt x="2329" y="0"/>
                  </a:moveTo>
                  <a:lnTo>
                    <a:pt x="2329" y="0"/>
                  </a:lnTo>
                  <a:cubicBezTo>
                    <a:pt x="1633" y="544"/>
                    <a:pt x="980" y="1175"/>
                    <a:pt x="393" y="1828"/>
                  </a:cubicBezTo>
                  <a:cubicBezTo>
                    <a:pt x="284" y="9639"/>
                    <a:pt x="110" y="17450"/>
                    <a:pt x="1" y="25262"/>
                  </a:cubicBezTo>
                  <a:cubicBezTo>
                    <a:pt x="349" y="25697"/>
                    <a:pt x="697" y="26132"/>
                    <a:pt x="1067" y="26545"/>
                  </a:cubicBezTo>
                  <a:cubicBezTo>
                    <a:pt x="1241" y="17690"/>
                    <a:pt x="1611" y="8834"/>
                    <a:pt x="2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9" name="Google Shape;1939;p42"/>
            <p:cNvSpPr/>
            <p:nvPr/>
          </p:nvSpPr>
          <p:spPr>
            <a:xfrm>
              <a:off x="13682000" y="1797613"/>
              <a:ext cx="70200" cy="750125"/>
            </a:xfrm>
            <a:custGeom>
              <a:avLst/>
              <a:gdLst/>
              <a:ahLst/>
              <a:cxnLst/>
              <a:rect l="l" t="t" r="r" b="b"/>
              <a:pathLst>
                <a:path w="2808" h="30005" extrusionOk="0">
                  <a:moveTo>
                    <a:pt x="2808" y="0"/>
                  </a:moveTo>
                  <a:lnTo>
                    <a:pt x="2808" y="0"/>
                  </a:lnTo>
                  <a:cubicBezTo>
                    <a:pt x="2307" y="283"/>
                    <a:pt x="1807" y="588"/>
                    <a:pt x="1306" y="914"/>
                  </a:cubicBezTo>
                  <a:cubicBezTo>
                    <a:pt x="545" y="10183"/>
                    <a:pt x="175" y="19495"/>
                    <a:pt x="1" y="28786"/>
                  </a:cubicBezTo>
                  <a:cubicBezTo>
                    <a:pt x="436" y="29221"/>
                    <a:pt x="915" y="29635"/>
                    <a:pt x="1415" y="30005"/>
                  </a:cubicBezTo>
                  <a:cubicBezTo>
                    <a:pt x="1567" y="19996"/>
                    <a:pt x="1959" y="9965"/>
                    <a:pt x="2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0" name="Google Shape;1940;p42"/>
            <p:cNvSpPr/>
            <p:nvPr/>
          </p:nvSpPr>
          <p:spPr>
            <a:xfrm>
              <a:off x="14216175" y="1810663"/>
              <a:ext cx="120225" cy="752850"/>
            </a:xfrm>
            <a:custGeom>
              <a:avLst/>
              <a:gdLst/>
              <a:ahLst/>
              <a:cxnLst/>
              <a:rect l="l" t="t" r="r" b="b"/>
              <a:pathLst>
                <a:path w="4809" h="30114" extrusionOk="0">
                  <a:moveTo>
                    <a:pt x="2807" y="0"/>
                  </a:moveTo>
                  <a:cubicBezTo>
                    <a:pt x="2067" y="6006"/>
                    <a:pt x="1480" y="12011"/>
                    <a:pt x="1001" y="18060"/>
                  </a:cubicBezTo>
                  <a:cubicBezTo>
                    <a:pt x="697" y="22085"/>
                    <a:pt x="348" y="26088"/>
                    <a:pt x="0" y="30114"/>
                  </a:cubicBezTo>
                  <a:cubicBezTo>
                    <a:pt x="174" y="30027"/>
                    <a:pt x="370" y="29939"/>
                    <a:pt x="566" y="29831"/>
                  </a:cubicBezTo>
                  <a:cubicBezTo>
                    <a:pt x="1349" y="25436"/>
                    <a:pt x="2089" y="20997"/>
                    <a:pt x="2698" y="16536"/>
                  </a:cubicBezTo>
                  <a:cubicBezTo>
                    <a:pt x="3373" y="11489"/>
                    <a:pt x="3982" y="6375"/>
                    <a:pt x="4809" y="1328"/>
                  </a:cubicBezTo>
                  <a:cubicBezTo>
                    <a:pt x="4178" y="849"/>
                    <a:pt x="3503" y="392"/>
                    <a:pt x="28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1" name="Google Shape;1941;p42"/>
            <p:cNvSpPr/>
            <p:nvPr/>
          </p:nvSpPr>
          <p:spPr>
            <a:xfrm>
              <a:off x="13864775" y="1729613"/>
              <a:ext cx="113700" cy="883950"/>
            </a:xfrm>
            <a:custGeom>
              <a:avLst/>
              <a:gdLst/>
              <a:ahLst/>
              <a:cxnLst/>
              <a:rect l="l" t="t" r="r" b="b"/>
              <a:pathLst>
                <a:path w="4548" h="35358" extrusionOk="0">
                  <a:moveTo>
                    <a:pt x="4243" y="0"/>
                  </a:moveTo>
                  <a:cubicBezTo>
                    <a:pt x="3569" y="109"/>
                    <a:pt x="2916" y="240"/>
                    <a:pt x="2285" y="348"/>
                  </a:cubicBezTo>
                  <a:cubicBezTo>
                    <a:pt x="1785" y="11989"/>
                    <a:pt x="980" y="23608"/>
                    <a:pt x="1" y="35227"/>
                  </a:cubicBezTo>
                  <a:lnTo>
                    <a:pt x="262" y="35249"/>
                  </a:lnTo>
                  <a:cubicBezTo>
                    <a:pt x="544" y="35292"/>
                    <a:pt x="849" y="35314"/>
                    <a:pt x="1154" y="35357"/>
                  </a:cubicBezTo>
                  <a:cubicBezTo>
                    <a:pt x="1676" y="30157"/>
                    <a:pt x="2111" y="24979"/>
                    <a:pt x="2524" y="19778"/>
                  </a:cubicBezTo>
                  <a:cubicBezTo>
                    <a:pt x="3047" y="13164"/>
                    <a:pt x="3699" y="6593"/>
                    <a:pt x="4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2" name="Google Shape;1942;p42"/>
            <p:cNvSpPr/>
            <p:nvPr/>
          </p:nvSpPr>
          <p:spPr>
            <a:xfrm>
              <a:off x="14240100" y="1850363"/>
              <a:ext cx="136025" cy="701175"/>
            </a:xfrm>
            <a:custGeom>
              <a:avLst/>
              <a:gdLst/>
              <a:ahLst/>
              <a:cxnLst/>
              <a:rect l="l" t="t" r="r" b="b"/>
              <a:pathLst>
                <a:path w="5441" h="28047" extrusionOk="0">
                  <a:moveTo>
                    <a:pt x="4178" y="1"/>
                  </a:moveTo>
                  <a:cubicBezTo>
                    <a:pt x="3330" y="5266"/>
                    <a:pt x="2720" y="10575"/>
                    <a:pt x="2002" y="15819"/>
                  </a:cubicBezTo>
                  <a:cubicBezTo>
                    <a:pt x="1437" y="19909"/>
                    <a:pt x="740" y="24000"/>
                    <a:pt x="1" y="28047"/>
                  </a:cubicBezTo>
                  <a:cubicBezTo>
                    <a:pt x="1023" y="27525"/>
                    <a:pt x="2002" y="26894"/>
                    <a:pt x="2916" y="26197"/>
                  </a:cubicBezTo>
                  <a:cubicBezTo>
                    <a:pt x="3482" y="17799"/>
                    <a:pt x="4287" y="9444"/>
                    <a:pt x="5440" y="1110"/>
                  </a:cubicBezTo>
                  <a:cubicBezTo>
                    <a:pt x="5049" y="719"/>
                    <a:pt x="4613" y="349"/>
                    <a:pt x="4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3" name="Google Shape;1943;p42"/>
            <p:cNvSpPr/>
            <p:nvPr/>
          </p:nvSpPr>
          <p:spPr>
            <a:xfrm>
              <a:off x="14389150" y="1944463"/>
              <a:ext cx="68025" cy="481975"/>
            </a:xfrm>
            <a:custGeom>
              <a:avLst/>
              <a:gdLst/>
              <a:ahLst/>
              <a:cxnLst/>
              <a:rect l="l" t="t" r="r" b="b"/>
              <a:pathLst>
                <a:path w="2721" h="19279" extrusionOk="0">
                  <a:moveTo>
                    <a:pt x="1502" y="1"/>
                  </a:moveTo>
                  <a:cubicBezTo>
                    <a:pt x="1067" y="6419"/>
                    <a:pt x="566" y="12838"/>
                    <a:pt x="0" y="19278"/>
                  </a:cubicBezTo>
                  <a:cubicBezTo>
                    <a:pt x="436" y="18691"/>
                    <a:pt x="827" y="18082"/>
                    <a:pt x="1154" y="17451"/>
                  </a:cubicBezTo>
                  <a:cubicBezTo>
                    <a:pt x="1632" y="12555"/>
                    <a:pt x="2154" y="7660"/>
                    <a:pt x="2720" y="2764"/>
                  </a:cubicBezTo>
                  <a:cubicBezTo>
                    <a:pt x="2416" y="1807"/>
                    <a:pt x="2002" y="871"/>
                    <a:pt x="1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4" name="Google Shape;1944;p42"/>
            <p:cNvSpPr/>
            <p:nvPr/>
          </p:nvSpPr>
          <p:spPr>
            <a:xfrm>
              <a:off x="14037750" y="1747563"/>
              <a:ext cx="127325" cy="863825"/>
            </a:xfrm>
            <a:custGeom>
              <a:avLst/>
              <a:gdLst/>
              <a:ahLst/>
              <a:cxnLst/>
              <a:rect l="l" t="t" r="r" b="b"/>
              <a:pathLst>
                <a:path w="5093" h="34553" extrusionOk="0">
                  <a:moveTo>
                    <a:pt x="3112" y="0"/>
                  </a:moveTo>
                  <a:cubicBezTo>
                    <a:pt x="2372" y="11532"/>
                    <a:pt x="1284" y="23064"/>
                    <a:pt x="1" y="34552"/>
                  </a:cubicBezTo>
                  <a:cubicBezTo>
                    <a:pt x="305" y="34509"/>
                    <a:pt x="632" y="34465"/>
                    <a:pt x="936" y="34422"/>
                  </a:cubicBezTo>
                  <a:cubicBezTo>
                    <a:pt x="1415" y="30309"/>
                    <a:pt x="1872" y="26197"/>
                    <a:pt x="2285" y="22063"/>
                  </a:cubicBezTo>
                  <a:cubicBezTo>
                    <a:pt x="3025" y="14839"/>
                    <a:pt x="3939" y="7681"/>
                    <a:pt x="5092" y="501"/>
                  </a:cubicBezTo>
                  <a:cubicBezTo>
                    <a:pt x="4396" y="305"/>
                    <a:pt x="3743" y="153"/>
                    <a:pt x="3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5" name="Google Shape;1945;p42"/>
            <p:cNvSpPr/>
            <p:nvPr/>
          </p:nvSpPr>
          <p:spPr>
            <a:xfrm>
              <a:off x="13529150" y="1941738"/>
              <a:ext cx="74000" cy="415075"/>
            </a:xfrm>
            <a:custGeom>
              <a:avLst/>
              <a:gdLst/>
              <a:ahLst/>
              <a:cxnLst/>
              <a:rect l="l" t="t" r="r" b="b"/>
              <a:pathLst>
                <a:path w="2960" h="16603" extrusionOk="0">
                  <a:moveTo>
                    <a:pt x="2960" y="1"/>
                  </a:moveTo>
                  <a:lnTo>
                    <a:pt x="2960" y="1"/>
                  </a:lnTo>
                  <a:cubicBezTo>
                    <a:pt x="1741" y="2090"/>
                    <a:pt x="1023" y="4440"/>
                    <a:pt x="545" y="6877"/>
                  </a:cubicBezTo>
                  <a:cubicBezTo>
                    <a:pt x="1" y="9749"/>
                    <a:pt x="479" y="13295"/>
                    <a:pt x="1828" y="16602"/>
                  </a:cubicBezTo>
                  <a:cubicBezTo>
                    <a:pt x="1850" y="16102"/>
                    <a:pt x="1872" y="15602"/>
                    <a:pt x="1915" y="15101"/>
                  </a:cubicBezTo>
                  <a:cubicBezTo>
                    <a:pt x="2177" y="10053"/>
                    <a:pt x="2525" y="5027"/>
                    <a:pt x="2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6" name="Google Shape;1946;p42"/>
            <p:cNvSpPr/>
            <p:nvPr/>
          </p:nvSpPr>
          <p:spPr>
            <a:xfrm>
              <a:off x="14332575" y="1896063"/>
              <a:ext cx="87050" cy="592375"/>
            </a:xfrm>
            <a:custGeom>
              <a:avLst/>
              <a:gdLst/>
              <a:ahLst/>
              <a:cxnLst/>
              <a:rect l="l" t="t" r="r" b="b"/>
              <a:pathLst>
                <a:path w="3482" h="23695" extrusionOk="0">
                  <a:moveTo>
                    <a:pt x="2372" y="0"/>
                  </a:moveTo>
                  <a:cubicBezTo>
                    <a:pt x="1306" y="7855"/>
                    <a:pt x="566" y="15775"/>
                    <a:pt x="1" y="23695"/>
                  </a:cubicBezTo>
                  <a:cubicBezTo>
                    <a:pt x="697" y="23086"/>
                    <a:pt x="1328" y="22411"/>
                    <a:pt x="1915" y="21693"/>
                  </a:cubicBezTo>
                  <a:cubicBezTo>
                    <a:pt x="2503" y="14948"/>
                    <a:pt x="3025" y="8203"/>
                    <a:pt x="3482" y="1436"/>
                  </a:cubicBezTo>
                  <a:cubicBezTo>
                    <a:pt x="3134" y="936"/>
                    <a:pt x="2786" y="457"/>
                    <a:pt x="23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7" name="Google Shape;1947;p42"/>
            <p:cNvSpPr/>
            <p:nvPr/>
          </p:nvSpPr>
          <p:spPr>
            <a:xfrm>
              <a:off x="14079650" y="1766063"/>
              <a:ext cx="143075" cy="838800"/>
            </a:xfrm>
            <a:custGeom>
              <a:avLst/>
              <a:gdLst/>
              <a:ahLst/>
              <a:cxnLst/>
              <a:rect l="l" t="t" r="r" b="b"/>
              <a:pathLst>
                <a:path w="5723" h="33552" extrusionOk="0">
                  <a:moveTo>
                    <a:pt x="4091" y="0"/>
                  </a:moveTo>
                  <a:cubicBezTo>
                    <a:pt x="2959" y="7224"/>
                    <a:pt x="2045" y="14448"/>
                    <a:pt x="1305" y="21758"/>
                  </a:cubicBezTo>
                  <a:cubicBezTo>
                    <a:pt x="892" y="25675"/>
                    <a:pt x="457" y="29613"/>
                    <a:pt x="0" y="33551"/>
                  </a:cubicBezTo>
                  <a:cubicBezTo>
                    <a:pt x="522" y="33464"/>
                    <a:pt x="1023" y="33355"/>
                    <a:pt x="1523" y="33247"/>
                  </a:cubicBezTo>
                  <a:cubicBezTo>
                    <a:pt x="3198" y="22389"/>
                    <a:pt x="4569" y="11488"/>
                    <a:pt x="5722" y="566"/>
                  </a:cubicBezTo>
                  <a:cubicBezTo>
                    <a:pt x="5178" y="348"/>
                    <a:pt x="4634" y="152"/>
                    <a:pt x="4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8" name="Google Shape;1948;p42"/>
            <p:cNvSpPr/>
            <p:nvPr/>
          </p:nvSpPr>
          <p:spPr>
            <a:xfrm>
              <a:off x="14127500" y="1784013"/>
              <a:ext cx="124600" cy="810500"/>
            </a:xfrm>
            <a:custGeom>
              <a:avLst/>
              <a:gdLst/>
              <a:ahLst/>
              <a:cxnLst/>
              <a:rect l="l" t="t" r="r" b="b"/>
              <a:pathLst>
                <a:path w="4984" h="32420" extrusionOk="0">
                  <a:moveTo>
                    <a:pt x="4157" y="0"/>
                  </a:moveTo>
                  <a:cubicBezTo>
                    <a:pt x="3003" y="10836"/>
                    <a:pt x="1633" y="21649"/>
                    <a:pt x="1" y="32420"/>
                  </a:cubicBezTo>
                  <a:cubicBezTo>
                    <a:pt x="653" y="32246"/>
                    <a:pt x="1328" y="32050"/>
                    <a:pt x="1981" y="31811"/>
                  </a:cubicBezTo>
                  <a:cubicBezTo>
                    <a:pt x="2372" y="27633"/>
                    <a:pt x="2720" y="23455"/>
                    <a:pt x="3047" y="19278"/>
                  </a:cubicBezTo>
                  <a:cubicBezTo>
                    <a:pt x="3547" y="12946"/>
                    <a:pt x="4178" y="6658"/>
                    <a:pt x="4983" y="370"/>
                  </a:cubicBezTo>
                  <a:cubicBezTo>
                    <a:pt x="4700" y="239"/>
                    <a:pt x="4439" y="109"/>
                    <a:pt x="41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pic>
        <p:nvPicPr>
          <p:cNvPr id="18" name="Picture 17"/>
          <p:cNvPicPr>
            <a:picLocks noChangeAspect="1"/>
          </p:cNvPicPr>
          <p:nvPr/>
        </p:nvPicPr>
        <p:blipFill>
          <a:blip r:embed="rId1"/>
          <a:stretch>
            <a:fillRect/>
          </a:stretch>
        </p:blipFill>
        <p:spPr>
          <a:xfrm>
            <a:off x="-610687" y="-70988"/>
            <a:ext cx="9388654" cy="1072989"/>
          </a:xfrm>
          <a:prstGeom prst="rect">
            <a:avLst/>
          </a:prstGeom>
        </p:spPr>
      </p:pic>
      <p:sp>
        <p:nvSpPr>
          <p:cNvPr id="64" name="Google Shape;1957;p43"/>
          <p:cNvSpPr txBox="1">
            <a:spLocks noGrp="1"/>
          </p:cNvSpPr>
          <p:nvPr>
            <p:ph type="subTitle" idx="1"/>
          </p:nvPr>
        </p:nvSpPr>
        <p:spPr>
          <a:xfrm>
            <a:off x="445150" y="959744"/>
            <a:ext cx="4722752" cy="126399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vi-VN" sz="2200" dirty="0" smtClean="0">
                <a:solidFill>
                  <a:schemeClr val="bg1">
                    <a:lumMod val="10000"/>
                  </a:schemeClr>
                </a:solidFill>
                <a:latin typeface="Times New Roman" panose="02020603050405020304" pitchFamily="18" charset="0"/>
                <a:cs typeface="Times New Roman" panose="02020603050405020304" pitchFamily="18" charset="0"/>
              </a:rPr>
              <a:t>         Trong gian phòng lớp ngập tràn ánh sáng, những bức tranh của thí sinh treo kín bốn bức tường. Bố, mẹ tôi kéo tôi chen qua đám đông để xem được bức tranh của Kiều Phương đã được đóng khung, lồng kính. Trong tranh, một chú bé đang ngồi nhìn ra ngoài cửa sổ, nơi bầu trời trong xanh. Mặt chú bé tỏa ra một ánh sáng rất lạ. Toát lên từ cặp mắt, tư thế ngồi của chú không chỉ sự suy tư mà còn rất mộng mơ nữa.</a:t>
            </a:r>
            <a:endParaRPr sz="22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65" name="Picture 64"/>
          <p:cNvPicPr>
            <a:picLocks noChangeAspect="1"/>
          </p:cNvPicPr>
          <p:nvPr/>
        </p:nvPicPr>
        <p:blipFill>
          <a:blip r:embed="rId2">
            <a:extLst>
              <a:ext uri="{BEBA8EAE-BF5A-486C-A8C5-ECC9F3942E4B}">
                <a14:imgProps xmlns:a14="http://schemas.microsoft.com/office/drawing/2010/main">
                  <a14:imgLayer r:embed="rId3">
                    <a14:imgEffect>
                      <a14:backgroundRemoval t="2203" b="100000" l="2532" r="100000">
                        <a14:foregroundMark x1="19937" y1="36564" x2="20253" y2="42291"/>
                      </a14:backgroundRemoval>
                    </a14:imgEffect>
                  </a14:imgLayer>
                </a14:imgProps>
              </a:ext>
            </a:extLst>
          </a:blip>
          <a:stretch>
            <a:fillRect/>
          </a:stretch>
        </p:blipFill>
        <p:spPr>
          <a:xfrm>
            <a:off x="5167902" y="1447779"/>
            <a:ext cx="4078473" cy="30621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4">
                                            <p:txEl>
                                              <p:pRg st="0" end="0"/>
                                            </p:txEl>
                                          </p:spTgt>
                                        </p:tgtEl>
                                        <p:attrNameLst>
                                          <p:attrName>style.visibility</p:attrName>
                                        </p:attrNameLst>
                                      </p:cBhvr>
                                      <p:to>
                                        <p:strVal val="visible"/>
                                      </p:to>
                                    </p:set>
                                    <p:animEffect transition="in" filter="barn(inVertical)">
                                      <p:cBhvr>
                                        <p:cTn id="12" dur="500"/>
                                        <p:tgtEl>
                                          <p:spTgt spid="6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arn(inVertical)">
                                      <p:cBhvr>
                                        <p:cTn id="1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sp>
        <p:nvSpPr>
          <p:cNvPr id="5" name="Rectangle 4"/>
          <p:cNvSpPr/>
          <p:nvPr/>
        </p:nvSpPr>
        <p:spPr>
          <a:xfrm>
            <a:off x="489098" y="1392415"/>
            <a:ext cx="8091377" cy="3785652"/>
          </a:xfrm>
          <a:prstGeom prst="rect">
            <a:avLst/>
          </a:prstGeom>
          <a:ln w="12700">
            <a:solidFill>
              <a:schemeClr val="accent1"/>
            </a:solidFill>
            <a:prstDash val="dash"/>
          </a:ln>
        </p:spPr>
        <p:txBody>
          <a:bodyPr wrap="square">
            <a:spAutoFit/>
          </a:bodyPr>
          <a:lstStyle/>
          <a:p>
            <a:pPr>
              <a:buClrTx/>
            </a:pPr>
            <a:r>
              <a:rPr lang="vi-VN" sz="2400" kern="1200" dirty="0" smtClean="0">
                <a:solidFill>
                  <a:schemeClr val="bg1">
                    <a:lumMod val="10000"/>
                  </a:schemeClr>
                </a:solidFill>
                <a:latin typeface="Times New Roman" panose="02020603050405020304" pitchFamily="18" charset="0"/>
                <a:cs typeface="Times New Roman" panose="02020603050405020304" pitchFamily="18" charset="0"/>
              </a:rPr>
              <a:t>a. </a:t>
            </a:r>
            <a:r>
              <a:rPr lang="en-US" sz="2400" kern="1200" dirty="0" err="1" smtClean="0">
                <a:solidFill>
                  <a:schemeClr val="bg1">
                    <a:lumMod val="10000"/>
                  </a:schemeClr>
                </a:solidFill>
                <a:latin typeface="Times New Roman" panose="02020603050405020304" pitchFamily="18" charset="0"/>
                <a:cs typeface="Times New Roman" panose="02020603050405020304" pitchFamily="18" charset="0"/>
              </a:rPr>
              <a:t>Đoạn</a:t>
            </a:r>
            <a:r>
              <a:rPr lang="en-US" sz="2400" kern="12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văn</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viết</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về</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nội</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dung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gì</a:t>
            </a:r>
            <a:r>
              <a:rPr lang="en-US" sz="2400" kern="1200" dirty="0" smtClean="0">
                <a:solidFill>
                  <a:schemeClr val="bg1">
                    <a:lumMod val="10000"/>
                  </a:schemeClr>
                </a:solidFill>
                <a:latin typeface="Times New Roman" panose="02020603050405020304" pitchFamily="18" charset="0"/>
                <a:cs typeface="Times New Roman" panose="02020603050405020304" pitchFamily="18" charset="0"/>
              </a:rPr>
              <a:t>?</a:t>
            </a:r>
            <a:r>
              <a:rPr lang="vi-VN" sz="2400" kern="1200" dirty="0" smtClean="0">
                <a:solidFill>
                  <a:schemeClr val="bg1">
                    <a:lumMod val="10000"/>
                  </a:schemeClr>
                </a:solidFill>
                <a:latin typeface="Times New Roman" panose="02020603050405020304" pitchFamily="18" charset="0"/>
                <a:cs typeface="Times New Roman" panose="02020603050405020304" pitchFamily="18" charset="0"/>
              </a:rPr>
              <a:t>...................................................</a:t>
            </a:r>
            <a:endParaRPr lang="vi-VN" sz="2400" kern="1200" dirty="0" smtClean="0">
              <a:solidFill>
                <a:schemeClr val="bg1">
                  <a:lumMod val="10000"/>
                </a:schemeClr>
              </a:solidFill>
              <a:latin typeface="Times New Roman" panose="02020603050405020304" pitchFamily="18" charset="0"/>
              <a:cs typeface="Times New Roman" panose="02020603050405020304" pitchFamily="18" charset="0"/>
            </a:endParaRPr>
          </a:p>
          <a:p>
            <a:pPr>
              <a:buClrTx/>
            </a:pPr>
            <a:r>
              <a:rPr lang="vi-VN" sz="2400" kern="1200" dirty="0" smtClean="0">
                <a:solidFill>
                  <a:schemeClr val="bg1">
                    <a:lumMod val="10000"/>
                  </a:schemeClr>
                </a:solidFill>
                <a:latin typeface="Times New Roman" panose="02020603050405020304" pitchFamily="18" charset="0"/>
                <a:cs typeface="Times New Roman" panose="02020603050405020304" pitchFamily="18" charset="0"/>
              </a:rPr>
              <a:t>.......................................................................................................</a:t>
            </a:r>
            <a:endParaRPr lang="en-US" sz="2400" kern="1200" dirty="0">
              <a:solidFill>
                <a:schemeClr val="bg1">
                  <a:lumMod val="10000"/>
                </a:schemeClr>
              </a:solidFill>
              <a:latin typeface="Times New Roman" panose="02020603050405020304" pitchFamily="18" charset="0"/>
              <a:cs typeface="Times New Roman" panose="02020603050405020304" pitchFamily="18" charset="0"/>
            </a:endParaRPr>
          </a:p>
          <a:p>
            <a:pPr>
              <a:buClrTx/>
              <a:buFontTx/>
              <a:buNone/>
            </a:pPr>
            <a:r>
              <a:rPr lang="en-US" sz="2400" kern="1200" dirty="0" smtClean="0">
                <a:solidFill>
                  <a:schemeClr val="bg1">
                    <a:lumMod val="10000"/>
                  </a:schemeClr>
                </a:solidFill>
                <a:latin typeface="Times New Roman" panose="02020603050405020304" pitchFamily="18" charset="0"/>
                <a:cs typeface="Times New Roman" panose="02020603050405020304" pitchFamily="18" charset="0"/>
              </a:rPr>
              <a:t>b</a:t>
            </a:r>
            <a:r>
              <a:rPr lang="vi-VN" sz="2400" kern="1200" dirty="0" smtClean="0">
                <a:solidFill>
                  <a:schemeClr val="bg1">
                    <a:lumMod val="10000"/>
                  </a:schemeClr>
                </a:solidFill>
                <a:latin typeface="Times New Roman" panose="02020603050405020304" pitchFamily="18" charset="0"/>
                <a:cs typeface="Times New Roman" panose="02020603050405020304" pitchFamily="18" charset="0"/>
              </a:rPr>
              <a:t>.</a:t>
            </a:r>
            <a:r>
              <a:rPr lang="en-US" sz="2400" kern="12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Đoạn</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văn</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có</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bao</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nhiêu</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câu</a:t>
            </a:r>
            <a:r>
              <a:rPr lang="en-US" sz="2400" kern="1200" dirty="0" smtClean="0">
                <a:solidFill>
                  <a:schemeClr val="bg1">
                    <a:lumMod val="10000"/>
                  </a:schemeClr>
                </a:solidFill>
                <a:latin typeface="Times New Roman" panose="02020603050405020304" pitchFamily="18" charset="0"/>
                <a:cs typeface="Times New Roman" panose="02020603050405020304" pitchFamily="18" charset="0"/>
              </a:rPr>
              <a:t>?</a:t>
            </a:r>
            <a:r>
              <a:rPr lang="vi-VN" sz="2400" kern="1200" dirty="0" smtClean="0">
                <a:solidFill>
                  <a:schemeClr val="bg1">
                    <a:lumMod val="10000"/>
                  </a:schemeClr>
                </a:solidFill>
                <a:latin typeface="Times New Roman" panose="02020603050405020304" pitchFamily="18" charset="0"/>
                <a:cs typeface="Times New Roman" panose="02020603050405020304" pitchFamily="18" charset="0"/>
              </a:rPr>
              <a:t>......................................................</a:t>
            </a:r>
            <a:endParaRPr lang="en-US" sz="2400" kern="1200" dirty="0">
              <a:solidFill>
                <a:schemeClr val="bg1">
                  <a:lumMod val="10000"/>
                </a:schemeClr>
              </a:solidFill>
              <a:latin typeface="Times New Roman" panose="02020603050405020304" pitchFamily="18" charset="0"/>
              <a:cs typeface="Times New Roman" panose="02020603050405020304" pitchFamily="18" charset="0"/>
            </a:endParaRPr>
          </a:p>
          <a:p>
            <a:pPr>
              <a:buClrTx/>
              <a:buFontTx/>
              <a:buNone/>
            </a:pPr>
            <a:r>
              <a:rPr lang="vi-VN" sz="2400" kern="1200" dirty="0" smtClean="0">
                <a:solidFill>
                  <a:schemeClr val="bg1">
                    <a:lumMod val="10000"/>
                  </a:schemeClr>
                </a:solidFill>
                <a:latin typeface="Times New Roman" panose="02020603050405020304" pitchFamily="18" charset="0"/>
                <a:cs typeface="Times New Roman" panose="02020603050405020304" pitchFamily="18" charset="0"/>
              </a:rPr>
              <a:t>.......................................................................................................</a:t>
            </a:r>
            <a:endParaRPr lang="vi-VN" sz="2400" kern="1200" dirty="0" smtClean="0">
              <a:solidFill>
                <a:schemeClr val="bg1">
                  <a:lumMod val="10000"/>
                </a:schemeClr>
              </a:solidFill>
              <a:latin typeface="Times New Roman" panose="02020603050405020304" pitchFamily="18" charset="0"/>
              <a:cs typeface="Times New Roman" panose="02020603050405020304" pitchFamily="18" charset="0"/>
            </a:endParaRPr>
          </a:p>
          <a:p>
            <a:pPr>
              <a:buClrTx/>
              <a:buFontTx/>
              <a:buNone/>
            </a:pPr>
            <a:r>
              <a:rPr lang="en-US" sz="2400" kern="1200" dirty="0" smtClean="0">
                <a:solidFill>
                  <a:schemeClr val="bg1">
                    <a:lumMod val="10000"/>
                  </a:schemeClr>
                </a:solidFill>
                <a:latin typeface="Times New Roman" panose="02020603050405020304" pitchFamily="18" charset="0"/>
                <a:cs typeface="Times New Roman" panose="02020603050405020304" pitchFamily="18" charset="0"/>
              </a:rPr>
              <a:t>c</a:t>
            </a:r>
            <a:r>
              <a:rPr lang="vi-VN" sz="2400" kern="1200" dirty="0" smtClean="0">
                <a:solidFill>
                  <a:schemeClr val="bg1">
                    <a:lumMod val="10000"/>
                  </a:schemeClr>
                </a:solidFill>
                <a:latin typeface="Times New Roman" panose="02020603050405020304" pitchFamily="18" charset="0"/>
                <a:cs typeface="Times New Roman" panose="02020603050405020304" pitchFamily="18" charset="0"/>
              </a:rPr>
              <a:t>.</a:t>
            </a:r>
            <a:r>
              <a:rPr lang="en-US" sz="2400" kern="12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Điều</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gì</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đã</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smtClean="0">
                <a:solidFill>
                  <a:schemeClr val="bg1">
                    <a:lumMod val="10000"/>
                  </a:schemeClr>
                </a:solidFill>
                <a:latin typeface="Times New Roman" panose="02020603050405020304" pitchFamily="18" charset="0"/>
                <a:cs typeface="Times New Roman" panose="02020603050405020304" pitchFamily="18" charset="0"/>
              </a:rPr>
              <a:t>là</a:t>
            </a:r>
            <a:r>
              <a:rPr lang="vi-VN" sz="2400" kern="1200" dirty="0" smtClean="0">
                <a:solidFill>
                  <a:schemeClr val="bg1">
                    <a:lumMod val="10000"/>
                  </a:schemeClr>
                </a:solidFill>
                <a:latin typeface="Times New Roman" panose="02020603050405020304" pitchFamily="18" charset="0"/>
                <a:cs typeface="Times New Roman" panose="02020603050405020304" pitchFamily="18" charset="0"/>
              </a:rPr>
              <a:t>m</a:t>
            </a:r>
            <a:r>
              <a:rPr lang="en-US" sz="2400" kern="12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cho</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các</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câu</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tạo</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thành</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một</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đoạn</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văn</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vi-VN" sz="2400" kern="1200" dirty="0" smtClean="0">
                <a:solidFill>
                  <a:schemeClr val="bg1">
                    <a:lumMod val="10000"/>
                  </a:schemeClr>
                </a:solidFill>
                <a:latin typeface="Times New Roman" panose="02020603050405020304" pitchFamily="18" charset="0"/>
                <a:cs typeface="Times New Roman" panose="02020603050405020304" pitchFamily="18" charset="0"/>
              </a:rPr>
              <a:t>...............</a:t>
            </a:r>
            <a:endParaRPr lang="en-US" sz="2400" kern="1200" dirty="0">
              <a:solidFill>
                <a:schemeClr val="bg1">
                  <a:lumMod val="10000"/>
                </a:schemeClr>
              </a:solidFill>
              <a:latin typeface="Times New Roman" panose="02020603050405020304" pitchFamily="18" charset="0"/>
              <a:cs typeface="Times New Roman" panose="02020603050405020304" pitchFamily="18" charset="0"/>
            </a:endParaRPr>
          </a:p>
          <a:p>
            <a:pPr>
              <a:buClrTx/>
              <a:buFontTx/>
              <a:buNone/>
            </a:pPr>
            <a:r>
              <a:rPr lang="vi-VN" sz="2400" kern="1200" dirty="0" smtClean="0">
                <a:solidFill>
                  <a:schemeClr val="bg1">
                    <a:lumMod val="10000"/>
                  </a:schemeClr>
                </a:solidFill>
                <a:latin typeface="Times New Roman" panose="02020603050405020304" pitchFamily="18" charset="0"/>
                <a:cs typeface="Times New Roman" panose="02020603050405020304" pitchFamily="18" charset="0"/>
              </a:rPr>
              <a:t>.......................................................................................................</a:t>
            </a:r>
            <a:endParaRPr lang="vi-VN" sz="2400" kern="1200" dirty="0" smtClean="0">
              <a:solidFill>
                <a:schemeClr val="bg1">
                  <a:lumMod val="10000"/>
                </a:schemeClr>
              </a:solidFill>
              <a:latin typeface="Times New Roman" panose="02020603050405020304" pitchFamily="18" charset="0"/>
              <a:cs typeface="Times New Roman" panose="02020603050405020304" pitchFamily="18" charset="0"/>
            </a:endParaRPr>
          </a:p>
          <a:p>
            <a:pPr>
              <a:buClrTx/>
              <a:buFontTx/>
              <a:buNone/>
            </a:pPr>
            <a:r>
              <a:rPr lang="en-US" sz="2400" kern="1200" dirty="0" smtClean="0">
                <a:solidFill>
                  <a:schemeClr val="bg1">
                    <a:lumMod val="10000"/>
                  </a:schemeClr>
                </a:solidFill>
                <a:latin typeface="Times New Roman" panose="02020603050405020304" pitchFamily="18" charset="0"/>
                <a:cs typeface="Times New Roman" panose="02020603050405020304" pitchFamily="18" charset="0"/>
              </a:rPr>
              <a:t>d</a:t>
            </a:r>
            <a:r>
              <a:rPr lang="vi-VN" sz="2400" kern="1200" dirty="0" smtClean="0">
                <a:solidFill>
                  <a:schemeClr val="bg1">
                    <a:lumMod val="10000"/>
                  </a:schemeClr>
                </a:solidFill>
                <a:latin typeface="Times New Roman" panose="02020603050405020304" pitchFamily="18" charset="0"/>
                <a:cs typeface="Times New Roman" panose="02020603050405020304" pitchFamily="18" charset="0"/>
              </a:rPr>
              <a:t>.</a:t>
            </a:r>
            <a:r>
              <a:rPr lang="en-US" sz="2400" kern="12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Nếu</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đảo</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trật</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tự</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các</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câu</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thì</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có</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được</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không</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Vì</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sao</a:t>
            </a:r>
            <a:r>
              <a:rPr lang="en-US" sz="2400" kern="1200" dirty="0" smtClean="0">
                <a:solidFill>
                  <a:schemeClr val="bg1">
                    <a:lumMod val="10000"/>
                  </a:schemeClr>
                </a:solidFill>
                <a:latin typeface="Times New Roman" panose="02020603050405020304" pitchFamily="18" charset="0"/>
                <a:cs typeface="Times New Roman" panose="02020603050405020304" pitchFamily="18" charset="0"/>
              </a:rPr>
              <a:t>?</a:t>
            </a:r>
            <a:r>
              <a:rPr lang="vi-VN" sz="2400" kern="1200" dirty="0" smtClean="0">
                <a:solidFill>
                  <a:schemeClr val="bg1">
                    <a:lumMod val="10000"/>
                  </a:schemeClr>
                </a:solidFill>
                <a:latin typeface="Times New Roman" panose="02020603050405020304" pitchFamily="18" charset="0"/>
                <a:cs typeface="Times New Roman" panose="02020603050405020304" pitchFamily="18" charset="0"/>
              </a:rPr>
              <a:t>.................</a:t>
            </a:r>
            <a:endParaRPr lang="vi-VN" sz="2400" kern="1200" dirty="0" smtClean="0">
              <a:solidFill>
                <a:schemeClr val="bg1">
                  <a:lumMod val="10000"/>
                </a:schemeClr>
              </a:solidFill>
              <a:latin typeface="Times New Roman" panose="02020603050405020304" pitchFamily="18" charset="0"/>
              <a:cs typeface="Times New Roman" panose="02020603050405020304" pitchFamily="18" charset="0"/>
            </a:endParaRPr>
          </a:p>
          <a:p>
            <a:pPr>
              <a:buClrTx/>
              <a:buFontTx/>
              <a:buNone/>
            </a:pPr>
            <a:r>
              <a:rPr lang="vi-VN" sz="2400" kern="1200" dirty="0" smtClean="0">
                <a:solidFill>
                  <a:schemeClr val="bg1">
                    <a:lumMod val="10000"/>
                  </a:schemeClr>
                </a:solidFill>
                <a:latin typeface="Times New Roman" panose="02020603050405020304" pitchFamily="18" charset="0"/>
                <a:cs typeface="Times New Roman" panose="02020603050405020304" pitchFamily="18" charset="0"/>
              </a:rPr>
              <a:t>.......................................................................................................</a:t>
            </a:r>
            <a:endParaRPr lang="vi-VN" sz="2400" kern="1200" dirty="0" smtClean="0">
              <a:solidFill>
                <a:schemeClr val="bg1">
                  <a:lumMod val="10000"/>
                </a:schemeClr>
              </a:solidFill>
              <a:latin typeface="Times New Roman" panose="02020603050405020304" pitchFamily="18" charset="0"/>
              <a:cs typeface="Times New Roman" panose="02020603050405020304" pitchFamily="18" charset="0"/>
            </a:endParaRPr>
          </a:p>
          <a:p>
            <a:pPr>
              <a:buClrTx/>
              <a:buFontTx/>
              <a:buNone/>
            </a:pPr>
            <a:r>
              <a:rPr lang="vi-VN" sz="2400" kern="1200" dirty="0" smtClean="0">
                <a:solidFill>
                  <a:schemeClr val="bg1">
                    <a:lumMod val="10000"/>
                  </a:schemeClr>
                </a:solidFill>
                <a:latin typeface="Times New Roman" panose="02020603050405020304" pitchFamily="18" charset="0"/>
                <a:cs typeface="Times New Roman" panose="02020603050405020304" pitchFamily="18" charset="0"/>
              </a:rPr>
              <a:t>..............................................................................................................................................................................................................</a:t>
            </a:r>
            <a:endParaRPr lang="en-US" sz="2400" kern="12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1">
            <a:extLst>
              <a:ext uri="{BEBA8EAE-BF5A-486C-A8C5-ECC9F3942E4B}">
                <a14:imgProps xmlns:a14="http://schemas.microsoft.com/office/drawing/2010/main">
                  <a14:imgLayer r:embed="rId2">
                    <a14:imgEffect>
                      <a14:backgroundRemoval t="0" b="100000" l="0" r="99143"/>
                    </a14:imgEffect>
                  </a14:imgLayer>
                </a14:imgProps>
              </a:ext>
            </a:extLst>
          </a:blip>
          <a:stretch>
            <a:fillRect/>
          </a:stretch>
        </p:blipFill>
        <p:spPr>
          <a:xfrm>
            <a:off x="6820297" y="3451091"/>
            <a:ext cx="1685750" cy="1326926"/>
          </a:xfrm>
          <a:prstGeom prst="rect">
            <a:avLst/>
          </a:prstGeom>
        </p:spPr>
      </p:pic>
      <p:sp>
        <p:nvSpPr>
          <p:cNvPr id="6" name="Text Box 5"/>
          <p:cNvSpPr txBox="1"/>
          <p:nvPr/>
        </p:nvSpPr>
        <p:spPr>
          <a:xfrm>
            <a:off x="1948180" y="97155"/>
            <a:ext cx="5247640" cy="1260475"/>
          </a:xfrm>
          <a:prstGeom prst="rect">
            <a:avLst/>
          </a:prstGeom>
          <a:noFill/>
        </p:spPr>
        <p:txBody>
          <a:bodyPr wrap="none" rtlCol="0">
            <a:spAutoFit/>
          </a:bodyPr>
          <a:p>
            <a:pPr algn="ctr"/>
            <a:r>
              <a:rPr lang="en-US" sz="2400" b="1">
                <a:solidFill>
                  <a:srgbClr val="FF0000"/>
                </a:solidFill>
                <a:latin typeface="Times New Roman" panose="02020603050405020304" pitchFamily="18" charset="0"/>
                <a:cs typeface="Times New Roman" panose="02020603050405020304" pitchFamily="18" charset="0"/>
              </a:rPr>
              <a:t>Nội dung : Hoàn thành phiếu học tập 1</a:t>
            </a:r>
            <a:endParaRPr lang="en-US" sz="2400" b="1">
              <a:solidFill>
                <a:srgbClr val="FF0000"/>
              </a:solidFill>
              <a:latin typeface="Times New Roman" panose="02020603050405020304" pitchFamily="18" charset="0"/>
              <a:cs typeface="Times New Roman" panose="02020603050405020304" pitchFamily="18" charset="0"/>
            </a:endParaRPr>
          </a:p>
          <a:p>
            <a:pPr algn="ctr"/>
            <a:r>
              <a:rPr lang="en-US" sz="2800" b="1">
                <a:solidFill>
                  <a:srgbClr val="FF0000"/>
                </a:solidFill>
                <a:latin typeface="Times New Roman" panose="02020603050405020304" pitchFamily="18" charset="0"/>
                <a:cs typeface="Times New Roman" panose="02020603050405020304" pitchFamily="18" charset="0"/>
              </a:rPr>
              <a:t>Hình </a:t>
            </a:r>
            <a:r>
              <a:rPr lang="en-US" sz="2400" b="1">
                <a:solidFill>
                  <a:srgbClr val="FF0000"/>
                </a:solidFill>
                <a:latin typeface="Times New Roman" panose="02020603050405020304" pitchFamily="18" charset="0"/>
                <a:cs typeface="Times New Roman" panose="02020603050405020304" pitchFamily="18" charset="0"/>
              </a:rPr>
              <a:t>thức: Nhóm 2 HS</a:t>
            </a:r>
            <a:endParaRPr lang="en-US" sz="2400" b="1">
              <a:solidFill>
                <a:srgbClr val="FF0000"/>
              </a:solidFill>
              <a:latin typeface="Times New Roman" panose="02020603050405020304" pitchFamily="18" charset="0"/>
              <a:cs typeface="Times New Roman" panose="02020603050405020304" pitchFamily="18" charset="0"/>
            </a:endParaRPr>
          </a:p>
          <a:p>
            <a:pPr algn="ctr"/>
            <a:r>
              <a:rPr lang="en-US" sz="2400" b="1">
                <a:solidFill>
                  <a:srgbClr val="FF0000"/>
                </a:solidFill>
                <a:latin typeface="Times New Roman" panose="02020603050405020304" pitchFamily="18" charset="0"/>
                <a:cs typeface="Times New Roman" panose="02020603050405020304" pitchFamily="18" charset="0"/>
              </a:rPr>
              <a:t>Thời gian: 3 phút</a:t>
            </a:r>
            <a:endParaRPr 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81"/>
        <p:cNvGrpSpPr/>
        <p:nvPr/>
      </p:nvGrpSpPr>
      <p:grpSpPr>
        <a:xfrm>
          <a:off x="0" y="0"/>
          <a:ext cx="0" cy="0"/>
          <a:chOff x="0" y="0"/>
          <a:chExt cx="0" cy="0"/>
        </a:xfrm>
      </p:grpSpPr>
      <p:sp>
        <p:nvSpPr>
          <p:cNvPr id="77" name="Rectangle 76"/>
          <p:cNvSpPr/>
          <p:nvPr/>
        </p:nvSpPr>
        <p:spPr>
          <a:xfrm>
            <a:off x="591470" y="529268"/>
            <a:ext cx="8295326" cy="4154984"/>
          </a:xfrm>
          <a:prstGeom prst="rect">
            <a:avLst/>
          </a:prstGeom>
        </p:spPr>
        <p:txBody>
          <a:bodyPr wrap="square">
            <a:spAutoFit/>
          </a:bodyPr>
          <a:lstStyle/>
          <a:p>
            <a:pPr algn="just">
              <a:buClrTx/>
              <a:buFontTx/>
              <a:buNone/>
            </a:pPr>
            <a:r>
              <a:rPr lang="en-US" sz="2200" b="1" kern="1200" dirty="0" smtClean="0">
                <a:solidFill>
                  <a:srgbClr val="FF0000"/>
                </a:solidFill>
                <a:latin typeface="Times New Roman" panose="02020603050405020304" pitchFamily="18" charset="0"/>
                <a:cs typeface="Times New Roman" panose="02020603050405020304" pitchFamily="18" charset="0"/>
              </a:rPr>
              <a:t>a</a:t>
            </a:r>
            <a:r>
              <a:rPr lang="vi-VN" sz="2200" b="1" kern="1200" dirty="0" smtClean="0">
                <a:solidFill>
                  <a:srgbClr val="FF0000"/>
                </a:solidFill>
                <a:latin typeface="Times New Roman" panose="02020603050405020304" pitchFamily="18" charset="0"/>
                <a:cs typeface="Times New Roman" panose="02020603050405020304" pitchFamily="18" charset="0"/>
              </a:rPr>
              <a:t>.</a:t>
            </a:r>
            <a:r>
              <a:rPr lang="en-US" sz="2200" b="1" kern="1200" dirty="0" smtClean="0">
                <a:solidFill>
                  <a:srgbClr val="FF0000"/>
                </a:solidFill>
                <a:latin typeface="Times New Roman" panose="02020603050405020304" pitchFamily="18" charset="0"/>
                <a:cs typeface="Times New Roman" panose="02020603050405020304" pitchFamily="18" charset="0"/>
              </a:rPr>
              <a:t> </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N</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ội dung chính </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c</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ủ</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a đoạn v</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ă</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 nói v</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ề</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bức tranh của Ki</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ề</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u Phương</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a:t>
            </a:r>
            <a:endParaRPr lang="en-US" sz="2200" kern="1200" dirty="0">
              <a:solidFill>
                <a:schemeClr val="bg1">
                  <a:lumMod val="10000"/>
                </a:schemeClr>
              </a:solidFill>
              <a:latin typeface="Times New Roman" panose="02020603050405020304" pitchFamily="18" charset="0"/>
              <a:cs typeface="Times New Roman" panose="02020603050405020304" pitchFamily="18" charset="0"/>
            </a:endParaRPr>
          </a:p>
          <a:p>
            <a:pPr algn="just">
              <a:buClrTx/>
              <a:buFontTx/>
              <a:buNone/>
            </a:pPr>
            <a:r>
              <a:rPr lang="en-US" sz="2200" b="1" kern="1200" dirty="0" smtClean="0">
                <a:solidFill>
                  <a:srgbClr val="FF0000"/>
                </a:solidFill>
                <a:latin typeface="Times New Roman" panose="02020603050405020304" pitchFamily="18" charset="0"/>
                <a:cs typeface="Times New Roman" panose="02020603050405020304" pitchFamily="18" charset="0"/>
              </a:rPr>
              <a:t>b</a:t>
            </a:r>
            <a:r>
              <a:rPr lang="vi-VN" sz="2200" b="1" kern="1200" dirty="0" smtClean="0">
                <a:solidFill>
                  <a:srgbClr val="FF0000"/>
                </a:solidFill>
                <a:latin typeface="Times New Roman" panose="02020603050405020304" pitchFamily="18" charset="0"/>
                <a:cs typeface="Times New Roman" panose="02020603050405020304" pitchFamily="18" charset="0"/>
              </a:rPr>
              <a:t>.</a:t>
            </a:r>
            <a:r>
              <a:rPr lang="en-US" sz="2200" b="1" kern="1200" dirty="0" smtClean="0">
                <a:solidFill>
                  <a:srgbClr val="FF0000"/>
                </a:solidFill>
                <a:latin typeface="Times New Roman" panose="02020603050405020304" pitchFamily="18" charset="0"/>
                <a:cs typeface="Times New Roman" panose="02020603050405020304" pitchFamily="18" charset="0"/>
              </a:rPr>
              <a:t> </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Đoạn văn có  </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5 câu.</a:t>
            </a:r>
            <a:endParaRPr lang="en-US" sz="2200" b="1" kern="1200" dirty="0">
              <a:solidFill>
                <a:schemeClr val="bg1">
                  <a:lumMod val="10000"/>
                </a:schemeClr>
              </a:solidFill>
              <a:latin typeface="Times New Roman" panose="02020603050405020304" pitchFamily="18" charset="0"/>
              <a:cs typeface="Times New Roman" panose="02020603050405020304" pitchFamily="18" charset="0"/>
            </a:endParaRPr>
          </a:p>
          <a:p>
            <a:pPr algn="just">
              <a:buClrTx/>
              <a:buFontTx/>
              <a:buNone/>
            </a:pPr>
            <a:r>
              <a:rPr lang="en-US" sz="2200" b="1" kern="1200" dirty="0" smtClean="0">
                <a:solidFill>
                  <a:srgbClr val="FF0000"/>
                </a:solidFill>
                <a:latin typeface="Times New Roman" panose="02020603050405020304" pitchFamily="18" charset="0"/>
                <a:cs typeface="Times New Roman" panose="02020603050405020304" pitchFamily="18" charset="0"/>
              </a:rPr>
              <a:t>c</a:t>
            </a:r>
            <a:r>
              <a:rPr lang="vi-VN" sz="2200" b="1" kern="1200" dirty="0" smtClean="0">
                <a:solidFill>
                  <a:schemeClr val="bg1">
                    <a:lumMod val="10000"/>
                  </a:schemeClr>
                </a:solidFill>
                <a:latin typeface="Times New Roman" panose="02020603050405020304" pitchFamily="18" charset="0"/>
                <a:cs typeface="Times New Roman" panose="02020603050405020304" pitchFamily="18" charset="0"/>
              </a:rPr>
              <a:t>.</a:t>
            </a:r>
            <a:r>
              <a:rPr lang="en-US" sz="2200" b="1" kern="12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200" b="1" kern="1200" dirty="0" err="1" smtClean="0">
                <a:solidFill>
                  <a:schemeClr val="bg1">
                    <a:lumMod val="10000"/>
                  </a:schemeClr>
                </a:solidFill>
                <a:latin typeface="Times New Roman" panose="02020603050405020304" pitchFamily="18" charset="0"/>
                <a:cs typeface="Times New Roman" panose="02020603050405020304" pitchFamily="18" charset="0"/>
              </a:rPr>
              <a:t>Điều</a:t>
            </a:r>
            <a:r>
              <a:rPr lang="en-US" sz="2200" b="1" kern="12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200" b="1" kern="1200" dirty="0" err="1">
                <a:solidFill>
                  <a:schemeClr val="bg1">
                    <a:lumMod val="10000"/>
                  </a:schemeClr>
                </a:solidFill>
                <a:latin typeface="Times New Roman" panose="02020603050405020304" pitchFamily="18" charset="0"/>
                <a:cs typeface="Times New Roman" panose="02020603050405020304" pitchFamily="18" charset="0"/>
              </a:rPr>
              <a:t>đã</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 </a:t>
            </a:r>
            <a:r>
              <a:rPr lang="en-US" sz="2200" b="1" kern="1200" dirty="0" err="1" smtClean="0">
                <a:solidFill>
                  <a:schemeClr val="bg1">
                    <a:lumMod val="10000"/>
                  </a:schemeClr>
                </a:solidFill>
                <a:latin typeface="Times New Roman" panose="02020603050405020304" pitchFamily="18" charset="0"/>
                <a:cs typeface="Times New Roman" panose="02020603050405020304" pitchFamily="18" charset="0"/>
              </a:rPr>
              <a:t>là</a:t>
            </a:r>
            <a:r>
              <a:rPr lang="vi-VN" sz="2200" b="1" kern="1200" dirty="0" smtClean="0">
                <a:solidFill>
                  <a:schemeClr val="bg1">
                    <a:lumMod val="10000"/>
                  </a:schemeClr>
                </a:solidFill>
                <a:latin typeface="Times New Roman" panose="02020603050405020304" pitchFamily="18" charset="0"/>
                <a:cs typeface="Times New Roman" panose="02020603050405020304" pitchFamily="18" charset="0"/>
              </a:rPr>
              <a:t>m</a:t>
            </a:r>
            <a:r>
              <a:rPr lang="en-US" sz="2200" b="1" kern="12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cho các câu tạo thành một </a:t>
            </a:r>
            <a:r>
              <a:rPr lang="en-US" sz="2200" b="1" kern="1200" dirty="0" err="1">
                <a:solidFill>
                  <a:schemeClr val="bg1">
                    <a:lumMod val="10000"/>
                  </a:schemeClr>
                </a:solidFill>
                <a:latin typeface="Times New Roman" panose="02020603050405020304" pitchFamily="18" charset="0"/>
                <a:cs typeface="Times New Roman" panose="02020603050405020304" pitchFamily="18" charset="0"/>
              </a:rPr>
              <a:t>đoạn</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 </a:t>
            </a:r>
            <a:r>
              <a:rPr lang="en-US" sz="2200" b="1" kern="1200" dirty="0" err="1" smtClean="0">
                <a:solidFill>
                  <a:schemeClr val="bg1">
                    <a:lumMod val="10000"/>
                  </a:schemeClr>
                </a:solidFill>
                <a:latin typeface="Times New Roman" panose="02020603050405020304" pitchFamily="18" charset="0"/>
                <a:cs typeface="Times New Roman" panose="02020603050405020304" pitchFamily="18" charset="0"/>
              </a:rPr>
              <a:t>văn</a:t>
            </a:r>
            <a:r>
              <a:rPr lang="vi-VN" sz="2200" b="1" kern="1200" dirty="0" smtClean="0">
                <a:solidFill>
                  <a:schemeClr val="bg1">
                    <a:lumMod val="10000"/>
                  </a:schemeClr>
                </a:solidFill>
                <a:latin typeface="Times New Roman" panose="02020603050405020304" pitchFamily="18" charset="0"/>
                <a:cs typeface="Times New Roman" panose="02020603050405020304" pitchFamily="18" charset="0"/>
              </a:rPr>
              <a:t>:</a:t>
            </a:r>
            <a:endParaRPr lang="en-US" sz="2200" b="1" kern="1200" dirty="0">
              <a:solidFill>
                <a:schemeClr val="bg1">
                  <a:lumMod val="10000"/>
                </a:schemeClr>
              </a:solidFill>
              <a:latin typeface="Times New Roman" panose="02020603050405020304" pitchFamily="18" charset="0"/>
              <a:cs typeface="Times New Roman" panose="02020603050405020304" pitchFamily="18" charset="0"/>
            </a:endParaRPr>
          </a:p>
          <a:p>
            <a:pPr algn="just">
              <a:buClrTx/>
              <a:buFontTx/>
              <a:buNone/>
            </a:pPr>
            <a:r>
              <a:rPr lang="en-US" sz="2200" kern="1200" dirty="0">
                <a:solidFill>
                  <a:schemeClr val="bg1">
                    <a:lumMod val="10000"/>
                  </a:schemeClr>
                </a:solidFill>
                <a:latin typeface="Times New Roman" panose="02020603050405020304" pitchFamily="18" charset="0"/>
                <a:cs typeface="Times New Roman" panose="02020603050405020304" pitchFamily="18" charset="0"/>
              </a:rPr>
              <a:t> + </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Các câu được s</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ắ</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p x</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ế</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p theo một trình tự hợp l</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í</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miêu tả sự vật dựa trên nguyên tắc t</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ừ</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xa (những bức tranh trong phòng triển </a:t>
            </a:r>
            <a:r>
              <a:rPr lang="vi-VN" sz="2200" kern="1200" dirty="0" smtClean="0">
                <a:solidFill>
                  <a:schemeClr val="bg1">
                    <a:lumMod val="10000"/>
                  </a:schemeClr>
                </a:solidFill>
                <a:latin typeface="Times New Roman" panose="02020603050405020304" pitchFamily="18" charset="0"/>
                <a:cs typeface="Times New Roman" panose="02020603050405020304" pitchFamily="18" charset="0"/>
              </a:rPr>
              <a:t>lãm) </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đ</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ế</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 g</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ầ</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 (bức tranh c</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ủa</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Ki</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ề</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u Phương)</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a:t>
            </a:r>
            <a:endParaRPr lang="en-US" sz="2200" kern="1200" dirty="0">
              <a:solidFill>
                <a:schemeClr val="bg1">
                  <a:lumMod val="10000"/>
                </a:schemeClr>
              </a:solidFill>
              <a:latin typeface="Times New Roman" panose="02020603050405020304" pitchFamily="18" charset="0"/>
              <a:cs typeface="Times New Roman" panose="02020603050405020304" pitchFamily="18" charset="0"/>
            </a:endParaRPr>
          </a:p>
          <a:p>
            <a:pPr algn="just">
              <a:buClrTx/>
              <a:buFontTx/>
              <a:buNone/>
            </a:pPr>
            <a:r>
              <a:rPr lang="en-US" sz="2200" kern="1200" dirty="0">
                <a:solidFill>
                  <a:schemeClr val="bg1">
                    <a:lumMod val="10000"/>
                  </a:schemeClr>
                </a:solidFill>
                <a:latin typeface="Times New Roman" panose="02020603050405020304" pitchFamily="18" charset="0"/>
                <a:cs typeface="Times New Roman" panose="02020603050405020304" pitchFamily="18" charset="0"/>
              </a:rPr>
              <a:t>+ </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Sự thống nh</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ấ</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t về đ</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ề</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tài được nói đ</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ế</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 (bức tranh) </a:t>
            </a:r>
            <a:endParaRPr lang="en-US" sz="2200" kern="1200" dirty="0">
              <a:solidFill>
                <a:schemeClr val="bg1">
                  <a:lumMod val="10000"/>
                </a:schemeClr>
              </a:solidFill>
              <a:latin typeface="Times New Roman" panose="02020603050405020304" pitchFamily="18" charset="0"/>
              <a:cs typeface="Times New Roman" panose="02020603050405020304" pitchFamily="18" charset="0"/>
            </a:endParaRPr>
          </a:p>
          <a:p>
            <a:pPr algn="just">
              <a:buClrTx/>
              <a:buFontTx/>
              <a:buNone/>
            </a:pPr>
            <a:r>
              <a:rPr lang="en-US" sz="2200" kern="1200" dirty="0">
                <a:solidFill>
                  <a:schemeClr val="bg1">
                    <a:lumMod val="10000"/>
                  </a:schemeClr>
                </a:solidFill>
                <a:latin typeface="Times New Roman" panose="02020603050405020304" pitchFamily="18" charset="0"/>
                <a:cs typeface="Times New Roman" panose="02020603050405020304" pitchFamily="18" charset="0"/>
              </a:rPr>
              <a:t>+ </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Đoạn v</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ă</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 cũng bảo đảm t</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í</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nh li</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ê</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 k</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ế</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t v</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ề</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mặt </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hình</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thức giữa các câu thể hiện qua việc dùng </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t</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ừ</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 ngữ đ</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ồ</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ng nghĩa và t</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ừ</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 ngữ lặp l</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ạ</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i</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a:t>
            </a:r>
            <a:r>
              <a:rPr lang="vi-VN" sz="2200" i="1" kern="1200" dirty="0">
                <a:solidFill>
                  <a:schemeClr val="bg1">
                    <a:lumMod val="10000"/>
                  </a:schemeClr>
                </a:solidFill>
                <a:latin typeface="Times New Roman" panose="02020603050405020304" pitchFamily="18" charset="0"/>
                <a:cs typeface="Times New Roman" panose="02020603050405020304" pitchFamily="18" charset="0"/>
              </a:rPr>
              <a:t>(bức tranh, bức tranh</a:t>
            </a:r>
            <a:r>
              <a:rPr lang="en-US" sz="2200" i="1" kern="1200" dirty="0">
                <a:solidFill>
                  <a:schemeClr val="bg1">
                    <a:lumMod val="10000"/>
                  </a:schemeClr>
                </a:solidFill>
                <a:latin typeface="Times New Roman" panose="02020603050405020304" pitchFamily="18" charset="0"/>
                <a:cs typeface="Times New Roman" panose="02020603050405020304" pitchFamily="18" charset="0"/>
              </a:rPr>
              <a:t>,</a:t>
            </a:r>
            <a:r>
              <a:rPr lang="vi-VN" sz="2200" i="1" kern="1200" dirty="0">
                <a:solidFill>
                  <a:schemeClr val="bg1">
                    <a:lumMod val="10000"/>
                  </a:schemeClr>
                </a:solidFill>
                <a:latin typeface="Times New Roman" panose="02020603050405020304" pitchFamily="18" charset="0"/>
                <a:cs typeface="Times New Roman" panose="02020603050405020304" pitchFamily="18" charset="0"/>
              </a:rPr>
              <a:t> </a:t>
            </a:r>
            <a:r>
              <a:rPr lang="en-US" sz="2200" i="1" kern="1200" dirty="0">
                <a:solidFill>
                  <a:schemeClr val="bg1">
                    <a:lumMod val="10000"/>
                  </a:schemeClr>
                </a:solidFill>
                <a:latin typeface="Times New Roman" panose="02020603050405020304" pitchFamily="18" charset="0"/>
                <a:cs typeface="Times New Roman" panose="02020603050405020304" pitchFamily="18" charset="0"/>
              </a:rPr>
              <a:t> tranh</a:t>
            </a:r>
            <a:r>
              <a:rPr lang="vi-VN" sz="2200" i="1" kern="1200" dirty="0">
                <a:solidFill>
                  <a:schemeClr val="bg1">
                    <a:lumMod val="10000"/>
                  </a:schemeClr>
                </a:solidFill>
                <a:latin typeface="Times New Roman" panose="02020603050405020304" pitchFamily="18" charset="0"/>
                <a:cs typeface="Times New Roman" panose="02020603050405020304" pitchFamily="18" charset="0"/>
              </a:rPr>
              <a:t>, chú bé, ch</a:t>
            </a:r>
            <a:r>
              <a:rPr lang="en-US" sz="2200" i="1" kern="1200" dirty="0">
                <a:solidFill>
                  <a:schemeClr val="bg1">
                    <a:lumMod val="10000"/>
                  </a:schemeClr>
                </a:solidFill>
                <a:latin typeface="Times New Roman" panose="02020603050405020304" pitchFamily="18" charset="0"/>
                <a:cs typeface="Times New Roman" panose="02020603050405020304" pitchFamily="18" charset="0"/>
              </a:rPr>
              <a:t>ú</a:t>
            </a:r>
            <a:r>
              <a:rPr lang="vi-VN" sz="2200" i="1" kern="1200" dirty="0">
                <a:solidFill>
                  <a:schemeClr val="bg1">
                    <a:lumMod val="10000"/>
                  </a:schemeClr>
                </a:solidFill>
                <a:latin typeface="Times New Roman" panose="02020603050405020304" pitchFamily="18" charset="0"/>
                <a:cs typeface="Times New Roman" panose="02020603050405020304" pitchFamily="18" charset="0"/>
              </a:rPr>
              <a:t>).</a:t>
            </a:r>
            <a:endParaRPr lang="en-US" sz="2200" kern="1200" dirty="0">
              <a:solidFill>
                <a:schemeClr val="bg1">
                  <a:lumMod val="10000"/>
                </a:schemeClr>
              </a:solidFill>
              <a:latin typeface="Times New Roman" panose="02020603050405020304" pitchFamily="18" charset="0"/>
              <a:cs typeface="Times New Roman" panose="02020603050405020304" pitchFamily="18" charset="0"/>
            </a:endParaRPr>
          </a:p>
          <a:p>
            <a:pPr algn="just">
              <a:buClrTx/>
              <a:buFontTx/>
              <a:buNone/>
            </a:pPr>
            <a:r>
              <a:rPr lang="en-US" sz="2200" b="1" kern="1200" dirty="0" smtClean="0">
                <a:solidFill>
                  <a:srgbClr val="FF0000"/>
                </a:solidFill>
                <a:latin typeface="Times New Roman" panose="02020603050405020304" pitchFamily="18" charset="0"/>
                <a:cs typeface="Times New Roman" panose="02020603050405020304" pitchFamily="18" charset="0"/>
              </a:rPr>
              <a:t>d</a:t>
            </a:r>
            <a:r>
              <a:rPr lang="vi-VN" sz="2200" b="1" kern="1200" dirty="0" smtClean="0">
                <a:solidFill>
                  <a:srgbClr val="FF0000"/>
                </a:solidFill>
                <a:latin typeface="Times New Roman" panose="02020603050405020304" pitchFamily="18" charset="0"/>
                <a:cs typeface="Times New Roman" panose="02020603050405020304" pitchFamily="18" charset="0"/>
              </a:rPr>
              <a:t>. </a:t>
            </a:r>
            <a:r>
              <a:rPr lang="vi-VN" sz="2200" b="1" kern="1200" dirty="0" smtClean="0">
                <a:solidFill>
                  <a:schemeClr val="bg1">
                    <a:lumMod val="10000"/>
                  </a:schemeClr>
                </a:solidFill>
                <a:latin typeface="Times New Roman" panose="02020603050405020304" pitchFamily="18" charset="0"/>
                <a:cs typeface="Times New Roman" panose="02020603050405020304" pitchFamily="18" charset="0"/>
              </a:rPr>
              <a:t>Không thể đảo trật tự </a:t>
            </a:r>
            <a:r>
              <a:rPr lang="vi-VN" sz="2200" kern="1200" dirty="0" smtClean="0">
                <a:solidFill>
                  <a:schemeClr val="bg1">
                    <a:lumMod val="10000"/>
                  </a:schemeClr>
                </a:solidFill>
                <a:latin typeface="Times New Roman" panose="02020603050405020304" pitchFamily="18" charset="0"/>
                <a:cs typeface="Times New Roman" panose="02020603050405020304" pitchFamily="18" charset="0"/>
              </a:rPr>
              <a:t>các câu</a:t>
            </a:r>
            <a:r>
              <a:rPr lang="en-US" sz="2200" kern="12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Vì đảo thì đoạn </a:t>
            </a:r>
            <a:r>
              <a:rPr lang="en-US" sz="2200" kern="1200" dirty="0" err="1">
                <a:solidFill>
                  <a:schemeClr val="bg1">
                    <a:lumMod val="10000"/>
                  </a:schemeClr>
                </a:solidFill>
                <a:latin typeface="Times New Roman" panose="02020603050405020304" pitchFamily="18" charset="0"/>
                <a:cs typeface="Times New Roman" panose="02020603050405020304" pitchFamily="18" charset="0"/>
              </a:rPr>
              <a:t>văn</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 </a:t>
            </a:r>
            <a:r>
              <a:rPr lang="vi-VN" sz="2200" kern="1200" dirty="0" smtClean="0">
                <a:solidFill>
                  <a:schemeClr val="bg1">
                    <a:lumMod val="10000"/>
                  </a:schemeClr>
                </a:solidFill>
                <a:latin typeface="Times New Roman" panose="02020603050405020304" pitchFamily="18" charset="0"/>
                <a:cs typeface="Times New Roman" panose="02020603050405020304" pitchFamily="18" charset="0"/>
              </a:rPr>
              <a:t>sẽ lủng củng, </a:t>
            </a:r>
            <a:r>
              <a:rPr lang="en-US" sz="2200" kern="1200" dirty="0" err="1" smtClean="0">
                <a:solidFill>
                  <a:schemeClr val="bg1">
                    <a:lumMod val="10000"/>
                  </a:schemeClr>
                </a:solidFill>
                <a:latin typeface="Times New Roman" panose="02020603050405020304" pitchFamily="18" charset="0"/>
                <a:cs typeface="Times New Roman" panose="02020603050405020304" pitchFamily="18" charset="0"/>
              </a:rPr>
              <a:t>thiếu</a:t>
            </a:r>
            <a:r>
              <a:rPr lang="en-US" sz="2200" kern="12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200" kern="1200" dirty="0" err="1">
                <a:solidFill>
                  <a:schemeClr val="bg1">
                    <a:lumMod val="10000"/>
                  </a:schemeClr>
                </a:solidFill>
                <a:latin typeface="Times New Roman" panose="02020603050405020304" pitchFamily="18" charset="0"/>
                <a:cs typeface="Times New Roman" panose="02020603050405020304" pitchFamily="18" charset="0"/>
              </a:rPr>
              <a:t>mạch</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200" kern="1200" dirty="0" err="1" smtClean="0">
                <a:solidFill>
                  <a:schemeClr val="bg1">
                    <a:lumMod val="10000"/>
                  </a:schemeClr>
                </a:solidFill>
                <a:latin typeface="Times New Roman" panose="02020603050405020304" pitchFamily="18" charset="0"/>
                <a:cs typeface="Times New Roman" panose="02020603050405020304" pitchFamily="18" charset="0"/>
              </a:rPr>
              <a:t>lạc</a:t>
            </a:r>
            <a:r>
              <a:rPr lang="vi-VN" sz="2200" kern="1200" dirty="0" smtClean="0">
                <a:solidFill>
                  <a:schemeClr val="bg1">
                    <a:lumMod val="10000"/>
                  </a:schemeClr>
                </a:solidFill>
                <a:latin typeface="Times New Roman" panose="02020603050405020304" pitchFamily="18" charset="0"/>
                <a:cs typeface="Times New Roman" panose="02020603050405020304" pitchFamily="18" charset="0"/>
              </a:rPr>
              <a:t>, thiếu lôgic</a:t>
            </a:r>
            <a:r>
              <a:rPr lang="en-US" sz="2200" kern="12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người đọc không hiểu được nội dung.</a:t>
            </a:r>
            <a:endParaRPr lang="en-US" sz="2200" kern="1200" dirty="0">
              <a:solidFill>
                <a:schemeClr val="bg1">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 calcmode="lin" valueType="num">
                                      <p:cBhvr additive="base">
                                        <p:cTn id="7"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7">
                                            <p:txEl>
                                              <p:pRg st="1" end="1"/>
                                            </p:txEl>
                                          </p:spTgt>
                                        </p:tgtEl>
                                        <p:attrNameLst>
                                          <p:attrName>style.visibility</p:attrName>
                                        </p:attrNameLst>
                                      </p:cBhvr>
                                      <p:to>
                                        <p:strVal val="visible"/>
                                      </p:to>
                                    </p:set>
                                    <p:anim calcmode="lin" valueType="num">
                                      <p:cBhvr additive="base">
                                        <p:cTn id="13" dur="500" fill="hold"/>
                                        <p:tgtEl>
                                          <p:spTgt spid="7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7">
                                            <p:txEl>
                                              <p:pRg st="2" end="2"/>
                                            </p:txEl>
                                          </p:spTgt>
                                        </p:tgtEl>
                                        <p:attrNameLst>
                                          <p:attrName>style.visibility</p:attrName>
                                        </p:attrNameLst>
                                      </p:cBhvr>
                                      <p:to>
                                        <p:strVal val="visible"/>
                                      </p:to>
                                    </p:set>
                                    <p:anim calcmode="lin" valueType="num">
                                      <p:cBhvr additive="base">
                                        <p:cTn id="19" dur="500" fill="hold"/>
                                        <p:tgtEl>
                                          <p:spTgt spid="7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7">
                                            <p:txEl>
                                              <p:pRg st="3" end="3"/>
                                            </p:txEl>
                                          </p:spTgt>
                                        </p:tgtEl>
                                        <p:attrNameLst>
                                          <p:attrName>style.visibility</p:attrName>
                                        </p:attrNameLst>
                                      </p:cBhvr>
                                      <p:to>
                                        <p:strVal val="visible"/>
                                      </p:to>
                                    </p:set>
                                    <p:anim calcmode="lin" valueType="num">
                                      <p:cBhvr additive="base">
                                        <p:cTn id="25" dur="500" fill="hold"/>
                                        <p:tgtEl>
                                          <p:spTgt spid="7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7">
                                            <p:txEl>
                                              <p:pRg st="4" end="4"/>
                                            </p:txEl>
                                          </p:spTgt>
                                        </p:tgtEl>
                                        <p:attrNameLst>
                                          <p:attrName>style.visibility</p:attrName>
                                        </p:attrNameLst>
                                      </p:cBhvr>
                                      <p:to>
                                        <p:strVal val="visible"/>
                                      </p:to>
                                    </p:set>
                                    <p:anim calcmode="lin" valueType="num">
                                      <p:cBhvr additive="base">
                                        <p:cTn id="31" dur="500" fill="hold"/>
                                        <p:tgtEl>
                                          <p:spTgt spid="7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7">
                                            <p:txEl>
                                              <p:pRg st="5" end="5"/>
                                            </p:txEl>
                                          </p:spTgt>
                                        </p:tgtEl>
                                        <p:attrNameLst>
                                          <p:attrName>style.visibility</p:attrName>
                                        </p:attrNameLst>
                                      </p:cBhvr>
                                      <p:to>
                                        <p:strVal val="visible"/>
                                      </p:to>
                                    </p:set>
                                    <p:anim calcmode="lin" valueType="num">
                                      <p:cBhvr additive="base">
                                        <p:cTn id="37" dur="500" fill="hold"/>
                                        <p:tgtEl>
                                          <p:spTgt spid="7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7">
                                            <p:txEl>
                                              <p:pRg st="6" end="6"/>
                                            </p:txEl>
                                          </p:spTgt>
                                        </p:tgtEl>
                                        <p:attrNameLst>
                                          <p:attrName>style.visibility</p:attrName>
                                        </p:attrNameLst>
                                      </p:cBhvr>
                                      <p:to>
                                        <p:strVal val="visible"/>
                                      </p:to>
                                    </p:set>
                                    <p:anim calcmode="lin" valueType="num">
                                      <p:cBhvr additive="base">
                                        <p:cTn id="43" dur="500" fill="hold"/>
                                        <p:tgtEl>
                                          <p:spTgt spid="7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26"/>
        <p:cNvGrpSpPr/>
        <p:nvPr/>
      </p:nvGrpSpPr>
      <p:grpSpPr>
        <a:xfrm>
          <a:off x="0" y="0"/>
          <a:ext cx="0" cy="0"/>
          <a:chOff x="0" y="0"/>
          <a:chExt cx="0" cy="0"/>
        </a:xfrm>
      </p:grpSpPr>
      <p:sp>
        <p:nvSpPr>
          <p:cNvPr id="45" name="Google Shape;523;p20"/>
          <p:cNvSpPr txBox="1"/>
          <p:nvPr/>
        </p:nvSpPr>
        <p:spPr>
          <a:xfrm>
            <a:off x="386709" y="721886"/>
            <a:ext cx="5243529" cy="2882020"/>
          </a:xfrm>
          <a:prstGeom prst="rect">
            <a:avLst/>
          </a:prstGeom>
          <a:noFill/>
          <a:ln>
            <a:noFill/>
          </a:ln>
        </p:spPr>
        <p:txBody>
          <a:bodyPr spcFirstLastPara="1" wrap="square" lIns="91425" tIns="91425" rIns="91425" bIns="91425" anchor="t" anchorCtr="0">
            <a:noAutofit/>
          </a:bodyPr>
          <a:lstStyle/>
          <a:p>
            <a:pPr algn="just">
              <a:lnSpc>
                <a:spcPct val="150000"/>
              </a:lnSpc>
              <a:buSzPts val="1100"/>
              <a:buFont typeface="Fira Sans Extra Condensed" panose="020B0604020202020204"/>
              <a:buNone/>
            </a:pPr>
            <a:endParaRPr lang="en-US" sz="3600" dirty="0">
              <a:latin typeface="Times New Roman" panose="02020603050405020304" pitchFamily="18" charset="0"/>
              <a:ea typeface="Arima Madurai Medium" panose="020B0604020202020204"/>
              <a:cs typeface="Times New Roman" panose="02020603050405020304" pitchFamily="18" charset="0"/>
              <a:sym typeface="Arima Madurai Medium" panose="020B0604020202020204"/>
            </a:endParaRPr>
          </a:p>
          <a:p>
            <a:pPr algn="just">
              <a:lnSpc>
                <a:spcPct val="150000"/>
              </a:lnSpc>
              <a:buSzPts val="1100"/>
              <a:buFont typeface="Fira Sans Extra Condensed" panose="020B0604020202020204"/>
              <a:buNone/>
            </a:pPr>
            <a:r>
              <a:rPr lang="en-US" sz="3600" i="1" dirty="0">
                <a:latin typeface="Times New Roman" panose="02020603050405020304" pitchFamily="18" charset="0"/>
                <a:ea typeface="Arima Madurai Medium" panose="020B0604020202020204"/>
                <a:cs typeface="Times New Roman" panose="02020603050405020304" pitchFamily="18" charset="0"/>
                <a:sym typeface="Arima Madurai Medium" panose="020B0604020202020204"/>
              </a:rPr>
              <a:t>Mạch lạc và liên kết của đoạn văn là gì?</a:t>
            </a:r>
            <a:endParaRPr lang="en-US" sz="3600" i="1" dirty="0">
              <a:latin typeface="Times New Roman" panose="02020603050405020304" pitchFamily="18" charset="0"/>
              <a:ea typeface="Arima Madurai Medium" panose="020B0604020202020204"/>
              <a:cs typeface="Times New Roman" panose="02020603050405020304" pitchFamily="18" charset="0"/>
              <a:sym typeface="Arima Madurai Medium" panose="020B0604020202020204"/>
            </a:endParaRPr>
          </a:p>
        </p:txBody>
      </p:sp>
      <p:pic>
        <p:nvPicPr>
          <p:cNvPr id="96" name="Google Shape;521;p20"/>
          <p:cNvPicPr preferRelativeResize="0"/>
          <p:nvPr/>
        </p:nvPicPr>
        <p:blipFill rotWithShape="1">
          <a:blip r:embed="rId1"/>
          <a:srcRect/>
          <a:stretch>
            <a:fillRect/>
          </a:stretch>
        </p:blipFill>
        <p:spPr>
          <a:xfrm>
            <a:off x="5526938" y="1506682"/>
            <a:ext cx="3713840" cy="37138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6"/>
        <p:cNvGrpSpPr/>
        <p:nvPr/>
      </p:nvGrpSpPr>
      <p:grpSpPr>
        <a:xfrm>
          <a:off x="0" y="0"/>
          <a:ext cx="0" cy="0"/>
          <a:chOff x="0" y="0"/>
          <a:chExt cx="0" cy="0"/>
        </a:xfrm>
      </p:grpSpPr>
      <p:pic>
        <p:nvPicPr>
          <p:cNvPr id="96" name="Google Shape;521;p20"/>
          <p:cNvPicPr preferRelativeResize="0"/>
          <p:nvPr/>
        </p:nvPicPr>
        <p:blipFill rotWithShape="1">
          <a:blip r:embed="rId1"/>
          <a:srcRect/>
          <a:stretch>
            <a:fillRect/>
          </a:stretch>
        </p:blipFill>
        <p:spPr>
          <a:xfrm>
            <a:off x="5526938" y="1506682"/>
            <a:ext cx="3713840" cy="3713840"/>
          </a:xfrm>
          <a:prstGeom prst="rect">
            <a:avLst/>
          </a:prstGeom>
          <a:noFill/>
          <a:ln>
            <a:noFill/>
          </a:ln>
        </p:spPr>
      </p:pic>
      <p:sp>
        <p:nvSpPr>
          <p:cNvPr id="6" name="Google Shape;544;p23"/>
          <p:cNvSpPr txBox="1"/>
          <p:nvPr/>
        </p:nvSpPr>
        <p:spPr>
          <a:xfrm>
            <a:off x="411863" y="1530504"/>
            <a:ext cx="5307523" cy="3110620"/>
          </a:xfrm>
          <a:prstGeom prst="rect">
            <a:avLst/>
          </a:prstGeom>
          <a:noFill/>
          <a:ln>
            <a:noFill/>
          </a:ln>
        </p:spPr>
        <p:txBody>
          <a:bodyPr spcFirstLastPara="1" wrap="square" lIns="91425" tIns="91425" rIns="91425" bIns="91425" anchor="t" anchorCtr="0">
            <a:noAutofit/>
          </a:bodyPr>
          <a:lstStyle/>
          <a:p>
            <a:pPr algn="ctr">
              <a:buSzPts val="1100"/>
              <a:buFont typeface="Fira Sans Extra Condensed" panose="020B0604020202020204"/>
              <a:buNone/>
            </a:pPr>
            <a:endParaRPr lang="en-US" sz="3200" dirty="0">
              <a:latin typeface="Times New Roman" panose="02020603050405020304" pitchFamily="18" charset="0"/>
              <a:ea typeface="Arima Madurai Medium" panose="020B0604020202020204"/>
              <a:cs typeface="Times New Roman" panose="02020603050405020304" pitchFamily="18" charset="0"/>
              <a:sym typeface="Arima Madurai Medium" panose="020B0604020202020204"/>
            </a:endParaRPr>
          </a:p>
          <a:p>
            <a:pPr algn="ctr">
              <a:buSzPts val="1100"/>
              <a:buFont typeface="Fira Sans Extra Condensed" panose="020B0604020202020204"/>
              <a:buNone/>
            </a:pPr>
            <a:r>
              <a:rPr lang="en-US" sz="3200" dirty="0">
                <a:latin typeface="Times New Roman" panose="02020603050405020304" pitchFamily="18" charset="0"/>
                <a:ea typeface="Arima Madurai Medium" panose="020B0604020202020204"/>
                <a:cs typeface="Times New Roman" panose="02020603050405020304" pitchFamily="18" charset="0"/>
                <a:sym typeface="Arima Madurai Medium" panose="020B0604020202020204"/>
              </a:rPr>
              <a:t>Liên kết về mặt hình thức giữa các câu (đoạn văn) là phương tiện tạo nên tính mạch lạc của đoạn văn, bài văn.</a:t>
            </a:r>
            <a:endParaRPr lang="en-US" sz="3200" dirty="0">
              <a:latin typeface="Times New Roman" panose="02020603050405020304" pitchFamily="18" charset="0"/>
              <a:ea typeface="Arima Madurai Medium" panose="020B0604020202020204"/>
              <a:cs typeface="Times New Roman" panose="02020603050405020304" pitchFamily="18" charset="0"/>
              <a:sym typeface="Arima Madurai Medium"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4"/>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908829" y="1243175"/>
            <a:ext cx="6920118" cy="18342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ubtle Shapes &amp; Colors Education Pack for Students by Slidesgo">
  <a:themeElements>
    <a:clrScheme name="Simple Light">
      <a:dk1>
        <a:srgbClr val="FEFBF3"/>
      </a:dk1>
      <a:lt1>
        <a:srgbClr val="F8F0DF"/>
      </a:lt1>
      <a:dk2>
        <a:srgbClr val="9D9D9D"/>
      </a:dk2>
      <a:lt2>
        <a:srgbClr val="6F6F6F"/>
      </a:lt2>
      <a:accent1>
        <a:srgbClr val="004550"/>
      </a:accent1>
      <a:accent2>
        <a:srgbClr val="AFD1D3"/>
      </a:accent2>
      <a:accent3>
        <a:srgbClr val="79B4B7"/>
      </a:accent3>
      <a:accent4>
        <a:srgbClr val="FFFFFF"/>
      </a:accent4>
      <a:accent5>
        <a:srgbClr val="FFFFFF"/>
      </a:accent5>
      <a:accent6>
        <a:srgbClr val="FFFFFF"/>
      </a:accent6>
      <a:hlink>
        <a:srgbClr val="6F6F6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ubtle Shapes &amp; Colors Education Pack for Students by Slidesgo">
  <a:themeElements>
    <a:clrScheme name="Simple Light">
      <a:dk1>
        <a:srgbClr val="FEFBF3"/>
      </a:dk1>
      <a:lt1>
        <a:srgbClr val="F8F0DF"/>
      </a:lt1>
      <a:dk2>
        <a:srgbClr val="9D9D9D"/>
      </a:dk2>
      <a:lt2>
        <a:srgbClr val="6F6F6F"/>
      </a:lt2>
      <a:accent1>
        <a:srgbClr val="004550"/>
      </a:accent1>
      <a:accent2>
        <a:srgbClr val="AFD1D3"/>
      </a:accent2>
      <a:accent3>
        <a:srgbClr val="79B4B7"/>
      </a:accent3>
      <a:accent4>
        <a:srgbClr val="FFFFFF"/>
      </a:accent4>
      <a:accent5>
        <a:srgbClr val="FFFFFF"/>
      </a:accent5>
      <a:accent6>
        <a:srgbClr val="FFFFFF"/>
      </a:accent6>
      <a:hlink>
        <a:srgbClr val="6F6F6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6585</Words>
  <Application>WPS Presentation</Application>
  <PresentationFormat>On-screen Show (16:9)</PresentationFormat>
  <Paragraphs>162</Paragraphs>
  <Slides>20</Slides>
  <Notes>20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20</vt:i4>
      </vt:variant>
    </vt:vector>
  </HeadingPairs>
  <TitlesOfParts>
    <vt:vector size="37" baseType="lpstr">
      <vt:lpstr>Arial</vt:lpstr>
      <vt:lpstr>SimSun</vt:lpstr>
      <vt:lpstr>Wingdings</vt:lpstr>
      <vt:lpstr>Arial</vt:lpstr>
      <vt:lpstr>Marcellus</vt:lpstr>
      <vt:lpstr>Montserrat</vt:lpstr>
      <vt:lpstr>Montserrat Black</vt:lpstr>
      <vt:lpstr>Nunito</vt:lpstr>
      <vt:lpstr>Times New Roman</vt:lpstr>
      <vt:lpstr>Fira Sans Extra Condensed</vt:lpstr>
      <vt:lpstr>Arima Madurai Medium</vt:lpstr>
      <vt:lpstr>Cambria</vt:lpstr>
      <vt:lpstr>Microsoft YaHei</vt:lpstr>
      <vt:lpstr>Arial Unicode MS</vt:lpstr>
      <vt:lpstr>Calibri</vt:lpstr>
      <vt:lpstr>Subtle Shapes &amp; Colors Education Pack for Students by Slidesgo</vt:lpstr>
      <vt:lpstr>1_Subtle Shapes &amp; Colors Education Pack for Students by Slidesgo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Viết đoạn văn (khoảng 5-7 câu) kể lại một tình huống trong cuộc chạm trán trên đại dương. Thuyết minh ngắn gọn về mạch lạc và liên kết của đoạn văn.</vt:lpstr>
      <vt:lpstr>Hướng dẫn về nhà</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PC</cp:lastModifiedBy>
  <cp:revision>22</cp:revision>
  <dcterms:created xsi:type="dcterms:W3CDTF">2023-02-21T22:07:00Z</dcterms:created>
  <dcterms:modified xsi:type="dcterms:W3CDTF">2023-02-22T02:01:48Z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CF02A8AF331541308C2B1C3541C04C2D</vt:lpwstr>
  </property>
  <property fmtid="{D5CDD505-2E9C-101B-9397-08002B2CF9AE}" pid="3" name="KSOProductBuildVer">
    <vt:lpwstr>1033-11.2.0.11486</vt:lpwstr>
  </property>
</Properties>
</file>